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917" r:id="rId3"/>
  </p:sldMasterIdLst>
  <p:notesMasterIdLst>
    <p:notesMasterId r:id="rId24"/>
  </p:notesMasterIdLst>
  <p:handoutMasterIdLst>
    <p:handoutMasterId r:id="rId25"/>
  </p:handoutMasterIdLst>
  <p:sldIdLst>
    <p:sldId id="257" r:id="rId4"/>
    <p:sldId id="258" r:id="rId5"/>
    <p:sldId id="259" r:id="rId6"/>
    <p:sldId id="313" r:id="rId7"/>
    <p:sldId id="314" r:id="rId8"/>
    <p:sldId id="298" r:id="rId9"/>
    <p:sldId id="262" r:id="rId10"/>
    <p:sldId id="263" r:id="rId11"/>
    <p:sldId id="317" r:id="rId12"/>
    <p:sldId id="266" r:id="rId13"/>
    <p:sldId id="269" r:id="rId14"/>
    <p:sldId id="318" r:id="rId15"/>
    <p:sldId id="316" r:id="rId16"/>
    <p:sldId id="287" r:id="rId17"/>
    <p:sldId id="315" r:id="rId18"/>
    <p:sldId id="309" r:id="rId19"/>
    <p:sldId id="319" r:id="rId20"/>
    <p:sldId id="280" r:id="rId21"/>
    <p:sldId id="279" r:id="rId22"/>
    <p:sldId id="281" r:id="rId23"/>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2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26" y="-84"/>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presProps" Target="presProps.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handoutMaster" Target="handoutMasters/handoutMaster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notesMaster" Target="notesMasters/notesMaster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6FB77D1-AC34-4706-B066-2BFD728E8966}" type="datetimeFigureOut">
              <a:rPr lang="en-US" smtClean="0"/>
              <a:t>5/5/2019</a:t>
            </a:fld>
            <a:endParaRPr lang="en-US"/>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5CFFFCF9-2CBF-4195-B2AC-0D098DD552ED}" type="slidenum">
              <a:rPr lang="en-US" smtClean="0"/>
              <a:t>‹#›</a:t>
            </a:fld>
            <a:endParaRPr lang="en-US"/>
          </a:p>
        </p:txBody>
      </p:sp>
    </p:spTree>
    <p:extLst>
      <p:ext uri="{BB962C8B-B14F-4D97-AF65-F5344CB8AC3E}">
        <p14:creationId xmlns:p14="http://schemas.microsoft.com/office/powerpoint/2010/main" val="241858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E329040-B7E3-499B-AAB8-E5D85A7F569B}" type="datetimeFigureOut">
              <a:rPr lang="en-US" smtClean="0"/>
              <a:t>5/5/2019</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E1129F28-858A-44BF-9C0F-B27B6F2CD2CD}" type="slidenum">
              <a:rPr lang="en-US" smtClean="0"/>
              <a:t>‹#›</a:t>
            </a:fld>
            <a:endParaRPr lang="en-US"/>
          </a:p>
        </p:txBody>
      </p:sp>
    </p:spTree>
    <p:extLst>
      <p:ext uri="{BB962C8B-B14F-4D97-AF65-F5344CB8AC3E}">
        <p14:creationId xmlns:p14="http://schemas.microsoft.com/office/powerpoint/2010/main" val="153667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610AA-15BA-4D28-857C-FE3801DCAA3B}" type="slidenum">
              <a:rPr lang="fr-FR" smtClean="0">
                <a:solidFill>
                  <a:prstClr val="black"/>
                </a:solidFill>
              </a:rPr>
              <a:pPr/>
              <a:t>1</a:t>
            </a:fld>
            <a:endParaRPr lang="fr-FR" dirty="0">
              <a:solidFill>
                <a:prstClr val="black"/>
              </a:solidFill>
            </a:endParaRPr>
          </a:p>
        </p:txBody>
      </p:sp>
    </p:spTree>
    <p:extLst>
      <p:ext uri="{BB962C8B-B14F-4D97-AF65-F5344CB8AC3E}">
        <p14:creationId xmlns:p14="http://schemas.microsoft.com/office/powerpoint/2010/main" val="327522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defTabSz="909638">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909638">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909638">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909638">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909638"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909638"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909638"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909638"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C0D639B6-9262-49CD-8911-131E8CC3AB99}" type="slidenum">
              <a:rPr lang="en-GB" altLang="en-US" sz="1200" b="0">
                <a:solidFill>
                  <a:srgbClr val="000000"/>
                </a:solidFill>
              </a:rPr>
              <a:pPr/>
              <a:t>11</a:t>
            </a:fld>
            <a:endParaRPr lang="en-GB" altLang="en-US" sz="1200" b="0">
              <a:solidFill>
                <a:srgbClr val="000000"/>
              </a:solidFill>
            </a:endParaRPr>
          </a:p>
        </p:txBody>
      </p:sp>
      <p:sp>
        <p:nvSpPr>
          <p:cNvPr id="136195" name="Rectangle 2"/>
          <p:cNvSpPr>
            <a:spLocks noGrp="1" noRot="1" noChangeAspect="1" noChangeArrowheads="1" noTextEdit="1"/>
          </p:cNvSpPr>
          <p:nvPr>
            <p:ph type="sldImg"/>
          </p:nvPr>
        </p:nvSpPr>
        <p:spPr>
          <a:xfrm>
            <a:off x="104775" y="750888"/>
            <a:ext cx="6704013" cy="3771900"/>
          </a:xfrm>
          <a:ln/>
        </p:spPr>
      </p:sp>
      <p:sp>
        <p:nvSpPr>
          <p:cNvPr id="136196" name="Rectangle 3"/>
          <p:cNvSpPr>
            <a:spLocks noGrp="1" noChangeArrowheads="1"/>
          </p:cNvSpPr>
          <p:nvPr>
            <p:ph type="body" idx="1"/>
          </p:nvPr>
        </p:nvSpPr>
        <p:spPr>
          <a:xfrm>
            <a:off x="431467" y="4749772"/>
            <a:ext cx="6005235" cy="427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9" tIns="49666" rIns="99329" bIns="49666"/>
          <a:lstStyle/>
          <a:p>
            <a:pPr defTabSz="915988"/>
            <a:r>
              <a:rPr lang="en-US" altLang="en-US" sz="1000" b="1" noProof="0" dirty="0"/>
              <a:t>Slide resource for insulin biosimilars: key points </a:t>
            </a:r>
          </a:p>
          <a:p>
            <a:pPr marL="171450" indent="-171450" defTabSz="915988">
              <a:buFont typeface="Arial" panose="020B0604020202020204" pitchFamily="34" charset="0"/>
              <a:buChar char="•"/>
            </a:pPr>
            <a:r>
              <a:rPr lang="en-US" altLang="en-US" sz="1000" noProof="0" dirty="0"/>
              <a:t>Several aspects should be considered in the use of insulin biosimilars as follows:</a:t>
            </a:r>
          </a:p>
          <a:p>
            <a:pPr marL="628650" lvl="1" indent="-171450" defTabSz="915988">
              <a:buFont typeface="Arial" panose="020B0604020202020204" pitchFamily="34" charset="0"/>
              <a:buChar char="•"/>
            </a:pPr>
            <a:r>
              <a:rPr lang="en-US" altLang="en-US" sz="1000" noProof="0" dirty="0"/>
              <a:t> Biosimilars are not generics – in contrast to chemical products, which are small, simple molecules that are easy to copy, biologics, produced by living organisms are large, complex protein molecules that cannot be copied exactly</a:t>
            </a:r>
          </a:p>
          <a:p>
            <a:pPr marL="628650" lvl="1" indent="-171450" defTabSz="915988">
              <a:buFont typeface="Arial" panose="020B0604020202020204" pitchFamily="34" charset="0"/>
              <a:buChar char="•"/>
            </a:pPr>
            <a:r>
              <a:rPr lang="en-US" altLang="en-US" sz="1000" noProof="0" dirty="0"/>
              <a:t> Manufacturing of biologics is a complex, multi-step process and each step is associated with inherent variability. Small differences in manufacturing may make different products</a:t>
            </a:r>
          </a:p>
          <a:p>
            <a:pPr marL="628650" lvl="1" indent="-171450" defTabSz="915988">
              <a:buFont typeface="Arial" panose="020B0604020202020204" pitchFamily="34" charset="0"/>
              <a:buChar char="•"/>
            </a:pPr>
            <a:r>
              <a:rPr lang="en-US" altLang="en-US" sz="1000" noProof="0" dirty="0"/>
              <a:t> Regulatory requirements for biosimilars in the EU reflect that they are not generics and that identical copies of biologics cannot be made. Biosimilars must provide relevant pre-clinical and clinical data for marketing authorization as the primary concerns are quality, efficacy and safety</a:t>
            </a:r>
          </a:p>
          <a:p>
            <a:pPr marL="628650" lvl="1" indent="-171450" defTabSz="915988">
              <a:buFont typeface="Arial" panose="020B0604020202020204" pitchFamily="34" charset="0"/>
              <a:buChar char="•"/>
            </a:pPr>
            <a:r>
              <a:rPr lang="en-US" altLang="en-US" sz="1000" noProof="0" dirty="0"/>
              <a:t> All biologics are potentially immunogenic and immunogenicity is one of the most important safety issues for biosimilars. Current technology does not permit us to predict immunogenicity of a biologic, therefore clinical consequences of an immunogenic response are unpredictable</a:t>
            </a:r>
          </a:p>
          <a:p>
            <a:pPr marL="628650" lvl="1" indent="-171450" defTabSz="915988">
              <a:buFont typeface="Arial" panose="020B0604020202020204" pitchFamily="34" charset="0"/>
              <a:buChar char="•"/>
            </a:pPr>
            <a:r>
              <a:rPr lang="en-US" altLang="en-US" sz="1000" noProof="0" dirty="0"/>
              <a:t> Despite the fact that a number of countries do not yet have established regulatory guidelines specifically for biologics and/or biosimilars, regulatory authorities take a pro-active approach in the principles</a:t>
            </a:r>
            <a:r>
              <a:rPr lang="en-US" altLang="en-US" sz="1000" baseline="0" noProof="0" dirty="0"/>
              <a:t> guiding biosimilar development</a:t>
            </a:r>
            <a:endParaRPr lang="en-US" altLang="en-US" sz="1000" noProof="0" dirty="0"/>
          </a:p>
          <a:p>
            <a:pPr marL="679450" lvl="2" indent="-227013" defTabSz="915988">
              <a:buFont typeface="Arial" panose="020B0604020202020204" pitchFamily="34" charset="0"/>
              <a:buChar char="•"/>
            </a:pPr>
            <a:r>
              <a:rPr lang="en-US" altLang="en-US" sz="1000" noProof="0" dirty="0"/>
              <a:t>External input may be provided as follows</a:t>
            </a:r>
          </a:p>
          <a:p>
            <a:pPr marL="1081088" lvl="3" indent="-220663" defTabSz="915988">
              <a:buFont typeface="Arial" panose="020B0604020202020204" pitchFamily="34" charset="0"/>
              <a:buChar char="•"/>
            </a:pPr>
            <a:r>
              <a:rPr lang="en-US" altLang="en-US" sz="1000" noProof="0" dirty="0"/>
              <a:t>Consultation with experts on topics such as immunogenicity, PK/PD issues, etc.</a:t>
            </a:r>
          </a:p>
          <a:p>
            <a:pPr marL="1081088" lvl="3" indent="-220663" defTabSz="915988">
              <a:buFont typeface="Arial" panose="020B0604020202020204" pitchFamily="34" charset="0"/>
              <a:buChar char="•"/>
            </a:pPr>
            <a:r>
              <a:rPr lang="en-US" altLang="en-US" sz="1000" noProof="0" dirty="0"/>
              <a:t>Face-to-face meetings with regulatory bodies and experts</a:t>
            </a:r>
          </a:p>
          <a:p>
            <a:pPr marL="1081088" lvl="3" indent="-220663" defTabSz="915988">
              <a:buFont typeface="Arial" panose="020B0604020202020204" pitchFamily="34" charset="0"/>
              <a:buChar char="•"/>
            </a:pPr>
            <a:r>
              <a:rPr lang="en-US" altLang="en-US" sz="1000" noProof="0" dirty="0"/>
              <a:t>Visit of manufacturing facilities to better understand the complex manufacturing process</a:t>
            </a:r>
          </a:p>
          <a:p>
            <a:pPr marL="1081088" lvl="3" indent="-220663" defTabSz="915988"/>
            <a:endParaRPr lang="en-US" altLang="en-US" sz="1000" dirty="0"/>
          </a:p>
          <a:p>
            <a:pPr marL="90488" lvl="0" indent="-220663" defTabSz="915988"/>
            <a:r>
              <a:rPr lang="en-US" altLang="en-US" sz="1000" b="1" dirty="0"/>
              <a:t>References</a:t>
            </a:r>
          </a:p>
          <a:p>
            <a:pPr marL="98425" lvl="0" indent="-228600" defTabSz="915988">
              <a:buFont typeface="+mj-lt"/>
              <a:buAutoNum type="arabicPeriod"/>
            </a:pPr>
            <a:r>
              <a:rPr lang="en-US" altLang="en-US" sz="1000" b="0" dirty="0"/>
              <a:t>Weise et al. Blood October 23, 2012. (</a:t>
            </a:r>
            <a:r>
              <a:rPr lang="en-GB" altLang="en-US" sz="1000" b="0" dirty="0"/>
              <a:t>DOI 10.1182/blood-2012-04-425744)</a:t>
            </a:r>
            <a:r>
              <a:rPr lang="en-US" altLang="en-US" sz="1000" b="0" dirty="0"/>
              <a:t> </a:t>
            </a:r>
          </a:p>
        </p:txBody>
      </p:sp>
    </p:spTree>
    <p:extLst>
      <p:ext uri="{BB962C8B-B14F-4D97-AF65-F5344CB8AC3E}">
        <p14:creationId xmlns:p14="http://schemas.microsoft.com/office/powerpoint/2010/main" val="70174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C770F0-38CC-4AFE-9249-05774B9980E9}" type="slidenum">
              <a:rPr lang="en-US" altLang="en-US">
                <a:solidFill>
                  <a:prstClr val="black"/>
                </a:solidFill>
                <a:latin typeface="Arial" pitchFamily="34" charset="0"/>
              </a:rPr>
              <a:pPr eaLnBrk="1" hangingPunct="1">
                <a:spcBef>
                  <a:spcPct val="0"/>
                </a:spcBef>
              </a:pPr>
              <a:t>13</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21082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84CDD0-4633-41B5-99BF-8DA0FF2ADEA1}" type="slidenum">
              <a:rPr lang="en-US" altLang="en-US">
                <a:solidFill>
                  <a:srgbClr val="000000"/>
                </a:solidFill>
                <a:latin typeface="Arial" pitchFamily="34" charset="0"/>
              </a:rPr>
              <a:pPr eaLnBrk="1" hangingPunct="1">
                <a:spcBef>
                  <a:spcPct val="0"/>
                </a:spcBef>
              </a:pPr>
              <a:t>15</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44192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ED3792-EC5D-4896-9AE0-C8BD61A71C2E}" type="slidenum">
              <a:rPr lang="en-US" altLang="en-US">
                <a:solidFill>
                  <a:prstClr val="black"/>
                </a:solidFill>
                <a:latin typeface="Arial" pitchFamily="34" charset="0"/>
              </a:rPr>
              <a:pPr eaLnBrk="1" hangingPunct="1">
                <a:spcBef>
                  <a:spcPct val="0"/>
                </a:spcBef>
              </a:pPr>
              <a:t>16</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62835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625EA7-B738-438C-980E-58D409891695}" type="slidenum">
              <a:rPr lang="en-US" altLang="en-US">
                <a:solidFill>
                  <a:prstClr val="black"/>
                </a:solidFill>
                <a:latin typeface="Arial" pitchFamily="34" charset="0"/>
              </a:rPr>
              <a:pPr eaLnBrk="1" hangingPunct="1">
                <a:spcBef>
                  <a:spcPct val="0"/>
                </a:spcBef>
              </a:pPr>
              <a:t>17</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36793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22275" y="1243013"/>
            <a:ext cx="5961063"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C2F9AE-2E1D-48D4-9129-33FF9D67AC45}"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774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69305FCA-EF2E-4505-86C3-B7D156187E01}" type="slidenum">
              <a:rPr lang="en-GB" altLang="en-US" sz="1200" b="0">
                <a:solidFill>
                  <a:prstClr val="black"/>
                </a:solidFill>
              </a:rPr>
              <a:pPr/>
              <a:t>2</a:t>
            </a:fld>
            <a:endParaRPr lang="en-GB" altLang="en-US" sz="1200" b="0">
              <a:solidFill>
                <a:prstClr val="black"/>
              </a:solidFill>
            </a:endParaRPr>
          </a:p>
        </p:txBody>
      </p:sp>
      <p:sp>
        <p:nvSpPr>
          <p:cNvPr id="28675" name="Rectangle 2"/>
          <p:cNvSpPr>
            <a:spLocks noGrp="1" noRot="1" noChangeAspect="1" noChangeArrowheads="1" noTextEdit="1"/>
          </p:cNvSpPr>
          <p:nvPr>
            <p:ph type="sldImg"/>
          </p:nvPr>
        </p:nvSpPr>
        <p:spPr>
          <a:xfrm>
            <a:off x="82550" y="755650"/>
            <a:ext cx="6740525" cy="3792538"/>
          </a:xfrm>
          <a:ln/>
        </p:spPr>
      </p:sp>
      <p:sp>
        <p:nvSpPr>
          <p:cNvPr id="38916" name="Rectangle 3"/>
          <p:cNvSpPr>
            <a:spLocks noGrp="1" noChangeArrowheads="1"/>
          </p:cNvSpPr>
          <p:nvPr>
            <p:ph type="body" idx="1"/>
          </p:nvPr>
        </p:nvSpPr>
        <p:spPr>
          <a:xfrm>
            <a:off x="429863" y="4776961"/>
            <a:ext cx="6005235" cy="4524277"/>
          </a:xfrm>
        </p:spPr>
        <p:txBody>
          <a:bodyPr/>
          <a:lstStyle/>
          <a:p>
            <a:pPr eaLnBrk="1" hangingPunct="1">
              <a:tabLst>
                <a:tab pos="269875" algn="l"/>
              </a:tabLst>
              <a:defRPr/>
            </a:pPr>
            <a:r>
              <a:rPr lang="en-US" b="1" noProof="0" dirty="0">
                <a:latin typeface="Arial" pitchFamily="34" charset="0"/>
                <a:cs typeface="Arial" pitchFamily="34" charset="0"/>
              </a:rPr>
              <a:t>Biosimilars are not generics</a:t>
            </a:r>
          </a:p>
          <a:p>
            <a:pPr marL="171450"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Chemical products are low molecular weight drugs, typically with a MW below 1000 </a:t>
            </a:r>
            <a:r>
              <a:rPr lang="en-US" noProof="0" dirty="0" err="1">
                <a:latin typeface="Arial" pitchFamily="34" charset="0"/>
                <a:cs typeface="Arial" pitchFamily="34" charset="0"/>
              </a:rPr>
              <a:t>daltons</a:t>
            </a:r>
            <a:r>
              <a:rPr lang="en-US" noProof="0" dirty="0">
                <a:latin typeface="Arial" pitchFamily="34" charset="0"/>
                <a:cs typeface="Arial" pitchFamily="34" charset="0"/>
              </a:rPr>
              <a:t> (1 </a:t>
            </a:r>
            <a:r>
              <a:rPr lang="en-US" noProof="0" dirty="0" err="1">
                <a:latin typeface="Arial" pitchFamily="34" charset="0"/>
                <a:cs typeface="Arial" pitchFamily="34" charset="0"/>
              </a:rPr>
              <a:t>kDa</a:t>
            </a:r>
            <a:r>
              <a:rPr lang="en-US" noProof="0" dirty="0">
                <a:latin typeface="Arial" pitchFamily="34" charset="0"/>
                <a:cs typeface="Arial" pitchFamily="34" charset="0"/>
              </a:rPr>
              <a:t>), and can be chemically synthesized i.e. do not require any biological systems for their manufacture</a:t>
            </a:r>
          </a:p>
          <a:p>
            <a:pPr marL="628650" lvl="1"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Generics are identical copies of chemical products</a:t>
            </a:r>
          </a:p>
          <a:p>
            <a:pPr marL="171450"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Biologics are recombinant proteins of high molecular weight (e.g. 5808 </a:t>
            </a:r>
            <a:r>
              <a:rPr lang="en-US" noProof="0" dirty="0" err="1">
                <a:latin typeface="Arial" pitchFamily="34" charset="0"/>
                <a:cs typeface="Arial" pitchFamily="34" charset="0"/>
              </a:rPr>
              <a:t>daltons</a:t>
            </a:r>
            <a:r>
              <a:rPr lang="en-US" noProof="0" dirty="0">
                <a:latin typeface="Arial" pitchFamily="34" charset="0"/>
                <a:cs typeface="Arial" pitchFamily="34" charset="0"/>
              </a:rPr>
              <a:t> for insulin) with complex structure and are manufactured using sophisticated recombinant technology involving the use of biological systems</a:t>
            </a:r>
          </a:p>
          <a:p>
            <a:pPr marL="628650" lvl="1"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Biosimilars can only be similar; they cannot be identical to the reference product that they are attempting to copy after patent expiry</a:t>
            </a:r>
          </a:p>
          <a:p>
            <a:pPr marL="628650" lvl="1"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Biosimilars are referred to as “similar biological medicinal products” by the EMEA in the EU and as “follow-on biologics” by the FDA in the US</a:t>
            </a:r>
          </a:p>
          <a:p>
            <a:pPr marL="171450" lvl="0"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Of note: an additional important difference between chemical products and biologics relates to impurities. Quality assurance assays for biologics are less sensitive and precise than for chemical products. In the manufacture of biologics, impurities are not predictable and are not easily monitored</a:t>
            </a:r>
            <a:endParaRPr lang="en-US" baseline="30000" noProof="0" dirty="0">
              <a:latin typeface="Arial" pitchFamily="34" charset="0"/>
              <a:cs typeface="Arial" pitchFamily="34" charset="0"/>
            </a:endParaRPr>
          </a:p>
          <a:p>
            <a:pPr lvl="1" eaLnBrk="1" hangingPunct="1">
              <a:tabLst>
                <a:tab pos="269875" algn="l"/>
              </a:tabLst>
              <a:defRPr/>
            </a:pPr>
            <a:endParaRPr lang="en-US" baseline="30000" noProof="0" dirty="0">
              <a:latin typeface="Arial" pitchFamily="34" charset="0"/>
              <a:cs typeface="Arial" pitchFamily="34" charset="0"/>
            </a:endParaRPr>
          </a:p>
          <a:p>
            <a:pPr eaLnBrk="1" hangingPunct="1">
              <a:tabLst>
                <a:tab pos="269875" algn="l"/>
              </a:tabLst>
              <a:defRPr/>
            </a:pPr>
            <a:endParaRPr lang="en-US" noProof="0" dirty="0">
              <a:latin typeface="Arial" pitchFamily="34" charset="0"/>
              <a:cs typeface="Arial" pitchFamily="34" charset="0"/>
            </a:endParaRPr>
          </a:p>
          <a:p>
            <a:pPr indent="-88900" eaLnBrk="1" hangingPunct="1">
              <a:tabLst>
                <a:tab pos="269875" algn="l"/>
              </a:tabLst>
              <a:defRPr/>
            </a:pPr>
            <a:r>
              <a:rPr lang="en-US" b="1" noProof="0" dirty="0">
                <a:latin typeface="Arial" pitchFamily="34" charset="0"/>
                <a:cs typeface="Arial" pitchFamily="34" charset="0"/>
              </a:rPr>
              <a:t>References</a:t>
            </a:r>
            <a:endParaRPr lang="en-US" b="1" baseline="30000" noProof="0" dirty="0">
              <a:latin typeface="Arial" pitchFamily="34" charset="0"/>
              <a:cs typeface="Arial" pitchFamily="34" charset="0"/>
            </a:endParaRPr>
          </a:p>
          <a:p>
            <a:pPr marL="228600" indent="-228600" eaLnBrk="1" hangingPunct="1">
              <a:buFont typeface="+mj-lt"/>
              <a:buAutoNum type="arabicPeriod"/>
              <a:tabLst>
                <a:tab pos="269875" algn="l"/>
              </a:tabLst>
              <a:defRPr/>
            </a:pPr>
            <a:r>
              <a:rPr lang="en-US" b="0" noProof="0" dirty="0">
                <a:latin typeface="Arial" pitchFamily="34" charset="0"/>
                <a:cs typeface="Arial" pitchFamily="34" charset="0"/>
              </a:rPr>
              <a:t>Kessler et al. </a:t>
            </a:r>
            <a:r>
              <a:rPr lang="en-US" b="0" noProof="0" dirty="0" err="1">
                <a:latin typeface="Arial" pitchFamily="34" charset="0"/>
                <a:cs typeface="Arial" pitchFamily="34" charset="0"/>
              </a:rPr>
              <a:t>Nephrol</a:t>
            </a:r>
            <a:r>
              <a:rPr lang="en-US" b="0" noProof="0" dirty="0">
                <a:latin typeface="Arial" pitchFamily="34" charset="0"/>
                <a:cs typeface="Arial" pitchFamily="34" charset="0"/>
              </a:rPr>
              <a:t> Dial Transplant 2006; 21(</a:t>
            </a:r>
            <a:r>
              <a:rPr lang="en-US" b="0" noProof="0" dirty="0" err="1">
                <a:latin typeface="Arial" pitchFamily="34" charset="0"/>
                <a:cs typeface="Arial" pitchFamily="34" charset="0"/>
              </a:rPr>
              <a:t>Suppl</a:t>
            </a:r>
            <a:r>
              <a:rPr lang="en-US" b="0" noProof="0" dirty="0">
                <a:latin typeface="Arial" pitchFamily="34" charset="0"/>
                <a:cs typeface="Arial" pitchFamily="34" charset="0"/>
              </a:rPr>
              <a:t> 5): v9–12. </a:t>
            </a:r>
          </a:p>
          <a:p>
            <a:pPr marL="228600" indent="-228600" eaLnBrk="1" hangingPunct="1">
              <a:buFont typeface="+mj-lt"/>
              <a:buAutoNum type="arabicPeriod"/>
              <a:tabLst>
                <a:tab pos="269875" algn="l"/>
              </a:tabLst>
              <a:defRPr/>
            </a:pPr>
            <a:r>
              <a:rPr lang="en-US" b="0" noProof="0" dirty="0" err="1">
                <a:latin typeface="Arial" pitchFamily="34" charset="0"/>
                <a:cs typeface="Arial" pitchFamily="34" charset="0"/>
              </a:rPr>
              <a:t>Schellekens</a:t>
            </a:r>
            <a:r>
              <a:rPr lang="en-US" b="0" noProof="0" dirty="0">
                <a:latin typeface="Arial" pitchFamily="34" charset="0"/>
                <a:cs typeface="Arial" pitchFamily="34" charset="0"/>
              </a:rPr>
              <a:t>. </a:t>
            </a:r>
            <a:r>
              <a:rPr lang="en-US" b="0" noProof="0" dirty="0" err="1">
                <a:latin typeface="Arial" pitchFamily="34" charset="0"/>
                <a:cs typeface="Arial" pitchFamily="34" charset="0"/>
              </a:rPr>
              <a:t>Nephrol</a:t>
            </a:r>
            <a:r>
              <a:rPr lang="en-US" b="0" noProof="0" dirty="0">
                <a:latin typeface="Arial" pitchFamily="34" charset="0"/>
                <a:cs typeface="Arial" pitchFamily="34" charset="0"/>
              </a:rPr>
              <a:t> Dial Transplant 2005; 20(</a:t>
            </a:r>
            <a:r>
              <a:rPr lang="en-US" b="0" noProof="0" dirty="0" err="1">
                <a:latin typeface="Arial" pitchFamily="34" charset="0"/>
                <a:cs typeface="Arial" pitchFamily="34" charset="0"/>
              </a:rPr>
              <a:t>Suppl</a:t>
            </a:r>
            <a:r>
              <a:rPr lang="en-US" b="0" noProof="0" dirty="0">
                <a:latin typeface="Arial" pitchFamily="34" charset="0"/>
                <a:cs typeface="Arial" pitchFamily="34" charset="0"/>
              </a:rPr>
              <a:t> 4): iv31–36.</a:t>
            </a:r>
          </a:p>
          <a:p>
            <a:pPr marL="228600" indent="-228600" eaLnBrk="1" hangingPunct="1">
              <a:buFont typeface="+mj-lt"/>
              <a:buAutoNum type="arabicPeriod"/>
              <a:tabLst>
                <a:tab pos="269875" algn="l"/>
              </a:tabLst>
              <a:defRPr/>
            </a:pPr>
            <a:r>
              <a:rPr lang="en-US" b="0" noProof="0" dirty="0" err="1">
                <a:latin typeface="Arial" pitchFamily="34" charset="0"/>
                <a:cs typeface="Arial" pitchFamily="34" charset="0"/>
              </a:rPr>
              <a:t>Schellekens</a:t>
            </a:r>
            <a:r>
              <a:rPr lang="en-US" b="0" noProof="0" dirty="0">
                <a:latin typeface="Arial" pitchFamily="34" charset="0"/>
                <a:cs typeface="Arial" pitchFamily="34" charset="0"/>
              </a:rPr>
              <a:t>. </a:t>
            </a:r>
            <a:r>
              <a:rPr lang="en-US" b="0" noProof="0" dirty="0" err="1">
                <a:latin typeface="Arial" pitchFamily="34" charset="0"/>
                <a:cs typeface="Arial" pitchFamily="34" charset="0"/>
              </a:rPr>
              <a:t>Clin</a:t>
            </a:r>
            <a:r>
              <a:rPr lang="en-US" b="0" noProof="0" dirty="0">
                <a:latin typeface="Arial" pitchFamily="34" charset="0"/>
                <a:cs typeface="Arial" pitchFamily="34" charset="0"/>
              </a:rPr>
              <a:t> J Am </a:t>
            </a:r>
            <a:r>
              <a:rPr lang="en-US" b="0" noProof="0" dirty="0" err="1">
                <a:latin typeface="Arial" pitchFamily="34" charset="0"/>
                <a:cs typeface="Arial" pitchFamily="34" charset="0"/>
              </a:rPr>
              <a:t>Soc</a:t>
            </a:r>
            <a:r>
              <a:rPr lang="en-US" b="0" noProof="0" dirty="0">
                <a:latin typeface="Arial" pitchFamily="34" charset="0"/>
                <a:cs typeface="Arial" pitchFamily="34" charset="0"/>
              </a:rPr>
              <a:t> </a:t>
            </a:r>
            <a:r>
              <a:rPr lang="en-US" b="0" noProof="0" dirty="0" err="1">
                <a:latin typeface="Arial" pitchFamily="34" charset="0"/>
                <a:cs typeface="Arial" pitchFamily="34" charset="0"/>
              </a:rPr>
              <a:t>Nephrol</a:t>
            </a:r>
            <a:r>
              <a:rPr lang="en-US" b="0" noProof="0" dirty="0">
                <a:latin typeface="Arial" pitchFamily="34" charset="0"/>
                <a:cs typeface="Arial" pitchFamily="34" charset="0"/>
              </a:rPr>
              <a:t> 2008; 3: 174–8.</a:t>
            </a:r>
          </a:p>
          <a:p>
            <a:pPr marL="228600" indent="-228600" eaLnBrk="1" hangingPunct="1">
              <a:buFont typeface="+mj-lt"/>
              <a:buAutoNum type="arabicPeriod"/>
              <a:tabLst>
                <a:tab pos="269875" algn="l"/>
              </a:tabLst>
              <a:defRPr/>
            </a:pPr>
            <a:r>
              <a:rPr lang="en-US" b="0" noProof="0" dirty="0" err="1">
                <a:latin typeface="Arial" pitchFamily="34" charset="0"/>
                <a:cs typeface="Arial" pitchFamily="34" charset="0"/>
              </a:rPr>
              <a:t>Schellekens</a:t>
            </a:r>
            <a:r>
              <a:rPr lang="en-US" b="0" noProof="0" dirty="0">
                <a:latin typeface="Arial" pitchFamily="34" charset="0"/>
                <a:cs typeface="Arial" pitchFamily="34" charset="0"/>
              </a:rPr>
              <a:t> et al. Trends </a:t>
            </a:r>
            <a:r>
              <a:rPr lang="en-US" b="0" noProof="0" dirty="0" err="1">
                <a:latin typeface="Arial" pitchFamily="34" charset="0"/>
                <a:cs typeface="Arial" pitchFamily="34" charset="0"/>
              </a:rPr>
              <a:t>Pharmacol</a:t>
            </a:r>
            <a:r>
              <a:rPr lang="en-US" b="0" noProof="0" dirty="0">
                <a:latin typeface="Arial" pitchFamily="34" charset="0"/>
                <a:cs typeface="Arial" pitchFamily="34" charset="0"/>
              </a:rPr>
              <a:t> </a:t>
            </a:r>
            <a:r>
              <a:rPr lang="en-US" b="0" noProof="0" dirty="0" err="1">
                <a:latin typeface="Arial" pitchFamily="34" charset="0"/>
                <a:cs typeface="Arial" pitchFamily="34" charset="0"/>
              </a:rPr>
              <a:t>Sci</a:t>
            </a:r>
            <a:r>
              <a:rPr lang="en-US" b="0" noProof="0" dirty="0">
                <a:latin typeface="Arial" pitchFamily="34" charset="0"/>
                <a:cs typeface="Arial" pitchFamily="34" charset="0"/>
              </a:rPr>
              <a:t> 2002; 23(3): 119–21. </a:t>
            </a:r>
          </a:p>
          <a:p>
            <a:pPr marL="228600" indent="-228600" eaLnBrk="1" hangingPunct="1">
              <a:buFont typeface="+mj-lt"/>
              <a:buAutoNum type="arabicPeriod"/>
              <a:tabLst>
                <a:tab pos="269875" algn="l"/>
              </a:tabLst>
              <a:defRPr/>
            </a:pPr>
            <a:r>
              <a:rPr lang="en-US" b="0" noProof="0" dirty="0" err="1">
                <a:latin typeface="Arial" pitchFamily="34" charset="0"/>
                <a:cs typeface="Arial" pitchFamily="34" charset="0"/>
              </a:rPr>
              <a:t>Krämer</a:t>
            </a:r>
            <a:r>
              <a:rPr lang="en-US" b="0" noProof="0" dirty="0">
                <a:latin typeface="Arial" pitchFamily="34" charset="0"/>
                <a:cs typeface="Arial" pitchFamily="34" charset="0"/>
              </a:rPr>
              <a:t>. J </a:t>
            </a:r>
            <a:r>
              <a:rPr lang="en-US" b="0" noProof="0" dirty="0" err="1">
                <a:latin typeface="Arial" pitchFamily="34" charset="0"/>
                <a:cs typeface="Arial" pitchFamily="34" charset="0"/>
              </a:rPr>
              <a:t>Endocrinol</a:t>
            </a:r>
            <a:r>
              <a:rPr lang="en-US" b="0" noProof="0" dirty="0">
                <a:latin typeface="Arial" pitchFamily="34" charset="0"/>
                <a:cs typeface="Arial" pitchFamily="34" charset="0"/>
              </a:rPr>
              <a:t> Invest 2008; 31: 479–88.</a:t>
            </a:r>
          </a:p>
          <a:p>
            <a:pPr marL="228600" indent="-228600" eaLnBrk="1" hangingPunct="1">
              <a:buFont typeface="+mj-lt"/>
              <a:buAutoNum type="arabicPeriod"/>
              <a:tabLst>
                <a:tab pos="269875" algn="l"/>
              </a:tabLst>
              <a:defRPr/>
            </a:pPr>
            <a:endParaRPr lang="en-US" b="0" noProof="0" dirty="0">
              <a:latin typeface="Arial" pitchFamily="34" charset="0"/>
              <a:cs typeface="Arial" pitchFamily="34" charset="0"/>
            </a:endParaRPr>
          </a:p>
        </p:txBody>
      </p:sp>
    </p:spTree>
    <p:extLst>
      <p:ext uri="{BB962C8B-B14F-4D97-AF65-F5344CB8AC3E}">
        <p14:creationId xmlns:p14="http://schemas.microsoft.com/office/powerpoint/2010/main" val="15102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A1869E68-E20A-4271-9B1C-4BA0DC2CB74F}" type="slidenum">
              <a:rPr lang="en-GB" altLang="en-US" sz="1200" b="0">
                <a:solidFill>
                  <a:prstClr val="black"/>
                </a:solidFill>
              </a:rPr>
              <a:pPr/>
              <a:t>3</a:t>
            </a:fld>
            <a:endParaRPr lang="en-GB" altLang="en-US" sz="1200" b="0">
              <a:solidFill>
                <a:prstClr val="black"/>
              </a:solidFill>
            </a:endParaRPr>
          </a:p>
        </p:txBody>
      </p:sp>
      <p:sp>
        <p:nvSpPr>
          <p:cNvPr id="29699" name="Rectangle 2"/>
          <p:cNvSpPr>
            <a:spLocks noGrp="1" noRot="1" noChangeAspect="1" noChangeArrowheads="1" noTextEdit="1"/>
          </p:cNvSpPr>
          <p:nvPr>
            <p:ph type="sldImg"/>
          </p:nvPr>
        </p:nvSpPr>
        <p:spPr>
          <a:xfrm>
            <a:off x="422275" y="1243013"/>
            <a:ext cx="5961063" cy="3354387"/>
          </a:xfrm>
          <a:ln/>
        </p:spPr>
      </p:sp>
      <p:sp>
        <p:nvSpPr>
          <p:cNvPr id="39940" name="Rectangle 3"/>
          <p:cNvSpPr>
            <a:spLocks noGrp="1" noChangeArrowheads="1"/>
          </p:cNvSpPr>
          <p:nvPr>
            <p:ph type="body" idx="1"/>
          </p:nvPr>
        </p:nvSpPr>
        <p:spPr/>
        <p:txBody>
          <a:bodyPr/>
          <a:lstStyle/>
          <a:p>
            <a:pPr eaLnBrk="1" hangingPunct="1">
              <a:defRPr/>
            </a:pPr>
            <a:r>
              <a:rPr lang="en-US" b="1" noProof="0" dirty="0">
                <a:latin typeface="Arial" pitchFamily="34" charset="0"/>
                <a:cs typeface="Arial" pitchFamily="34" charset="0"/>
              </a:rPr>
              <a:t>Biologics are complex molecules</a:t>
            </a:r>
          </a:p>
          <a:p>
            <a:pPr marL="171450" indent="-171450" eaLnBrk="1" hangingPunct="1">
              <a:buFont typeface="Arial" panose="020B0604020202020204" pitchFamily="34" charset="0"/>
              <a:buChar char="•"/>
              <a:defRPr/>
            </a:pPr>
            <a:r>
              <a:rPr lang="en-US" b="1" noProof="0" dirty="0">
                <a:latin typeface="Arial" pitchFamily="34" charset="0"/>
                <a:cs typeface="Arial" pitchFamily="34" charset="0"/>
              </a:rPr>
              <a:t>Size:</a:t>
            </a:r>
            <a:r>
              <a:rPr lang="en-US" noProof="0" dirty="0">
                <a:latin typeface="Arial" pitchFamily="34" charset="0"/>
                <a:cs typeface="Arial" pitchFamily="34" charset="0"/>
              </a:rPr>
              <a:t> Biologics are much larger molecules than chemical products</a:t>
            </a:r>
          </a:p>
          <a:p>
            <a:pPr marL="628650" lvl="1" indent="-171450" eaLnBrk="1" hangingPunct="1">
              <a:buFont typeface="Arial" panose="020B0604020202020204" pitchFamily="34" charset="0"/>
              <a:buChar char="•"/>
              <a:defRPr/>
            </a:pPr>
            <a:r>
              <a:rPr lang="en-US" noProof="0" dirty="0">
                <a:latin typeface="Arial" pitchFamily="34" charset="0"/>
                <a:cs typeface="Arial" pitchFamily="34" charset="0"/>
              </a:rPr>
              <a:t>In contrast to chemical products, which are small, simple molecules that are easy to copy, biologics are large, complex protein molecules that cannot be copied</a:t>
            </a:r>
          </a:p>
          <a:p>
            <a:pPr marL="1085850" lvl="2" indent="-171450" eaLnBrk="1" hangingPunct="1">
              <a:buFont typeface="Arial" panose="020B0604020202020204" pitchFamily="34" charset="0"/>
              <a:buChar char="•"/>
              <a:defRPr/>
            </a:pPr>
            <a:r>
              <a:rPr lang="en-US" noProof="0" dirty="0">
                <a:latin typeface="Arial" pitchFamily="34" charset="0"/>
                <a:cs typeface="Arial" pitchFamily="34" charset="0"/>
              </a:rPr>
              <a:t>For example, insulin is more than 30x larger than aspirin</a:t>
            </a:r>
          </a:p>
          <a:p>
            <a:pPr lvl="2" eaLnBrk="1" hangingPunct="1">
              <a:defRPr/>
            </a:pPr>
            <a:endParaRPr lang="en-US" noProof="0" dirty="0">
              <a:latin typeface="Arial" pitchFamily="34" charset="0"/>
              <a:cs typeface="Arial" pitchFamily="34" charset="0"/>
            </a:endParaRPr>
          </a:p>
          <a:p>
            <a:pPr eaLnBrk="1" hangingPunct="1">
              <a:spcBef>
                <a:spcPct val="50000"/>
              </a:spcBef>
              <a:defRPr/>
            </a:pPr>
            <a:r>
              <a:rPr lang="en-US" b="1" noProof="0" dirty="0">
                <a:latin typeface="Arial" pitchFamily="34" charset="0"/>
                <a:cs typeface="Arial" pitchFamily="34" charset="0"/>
              </a:rPr>
              <a:t>References</a:t>
            </a:r>
          </a:p>
          <a:p>
            <a:pPr marL="228600" indent="-228600" eaLnBrk="1" hangingPunct="1">
              <a:spcBef>
                <a:spcPct val="50000"/>
              </a:spcBef>
              <a:buFont typeface="+mj-lt"/>
              <a:buAutoNum type="arabicPeriod"/>
              <a:defRPr/>
            </a:pPr>
            <a:r>
              <a:rPr lang="en-US" b="0" noProof="0" dirty="0" err="1">
                <a:latin typeface="Arial" pitchFamily="34" charset="0"/>
                <a:cs typeface="Arial" pitchFamily="34" charset="0"/>
              </a:rPr>
              <a:t>Krämer</a:t>
            </a:r>
            <a:r>
              <a:rPr lang="en-US" b="0" noProof="0" dirty="0">
                <a:latin typeface="Arial" pitchFamily="34" charset="0"/>
                <a:cs typeface="Arial" pitchFamily="34" charset="0"/>
              </a:rPr>
              <a:t>. J </a:t>
            </a:r>
            <a:r>
              <a:rPr lang="en-US" b="0" noProof="0" dirty="0" err="1">
                <a:latin typeface="Arial" pitchFamily="34" charset="0"/>
                <a:cs typeface="Arial" pitchFamily="34" charset="0"/>
              </a:rPr>
              <a:t>Endocrinol</a:t>
            </a:r>
            <a:r>
              <a:rPr lang="en-US" b="0" noProof="0" dirty="0">
                <a:latin typeface="Arial" pitchFamily="34" charset="0"/>
                <a:cs typeface="Arial" pitchFamily="34" charset="0"/>
              </a:rPr>
              <a:t> Invest 2008; 31: 479–88.</a:t>
            </a:r>
          </a:p>
          <a:p>
            <a:pPr lvl="2" eaLnBrk="1" hangingPunct="1">
              <a:defRPr/>
            </a:pPr>
            <a:endParaRPr lang="en-GB" dirty="0">
              <a:latin typeface="Arial" pitchFamily="34" charset="0"/>
              <a:cs typeface="Arial" pitchFamily="34" charset="0"/>
            </a:endParaRPr>
          </a:p>
        </p:txBody>
      </p:sp>
    </p:spTree>
    <p:extLst>
      <p:ext uri="{BB962C8B-B14F-4D97-AF65-F5344CB8AC3E}">
        <p14:creationId xmlns:p14="http://schemas.microsoft.com/office/powerpoint/2010/main" val="41526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65C9ADB1-8EA4-4241-9EBC-0A54C9256400}" type="slidenum">
              <a:rPr lang="en-GB" altLang="en-US" sz="1200" b="0">
                <a:solidFill>
                  <a:prstClr val="black"/>
                </a:solidFill>
              </a:rPr>
              <a:pPr/>
              <a:t>4</a:t>
            </a:fld>
            <a:endParaRPr lang="en-GB" altLang="en-US" sz="1200" b="0">
              <a:solidFill>
                <a:prstClr val="black"/>
              </a:solidFill>
            </a:endParaRPr>
          </a:p>
        </p:txBody>
      </p:sp>
      <p:sp>
        <p:nvSpPr>
          <p:cNvPr id="3174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tabLst>
                <a:tab pos="269875" algn="l"/>
              </a:tabLst>
              <a:defRPr/>
            </a:pPr>
            <a:r>
              <a:rPr lang="en-US" b="1" noProof="0" dirty="0">
                <a:latin typeface="Arial" pitchFamily="34" charset="0"/>
                <a:cs typeface="Arial" pitchFamily="34" charset="0"/>
              </a:rPr>
              <a:t>Biologics are complex molecules</a:t>
            </a:r>
          </a:p>
          <a:p>
            <a:pPr marL="171450" indent="-171450" eaLnBrk="1" hangingPunct="1">
              <a:buFont typeface="Arial" panose="020B0604020202020204" pitchFamily="34" charset="0"/>
              <a:buChar char="•"/>
              <a:tabLst>
                <a:tab pos="269875" algn="l"/>
              </a:tabLst>
              <a:defRPr/>
            </a:pPr>
            <a:r>
              <a:rPr lang="en-US" b="0" noProof="0" dirty="0">
                <a:latin typeface="Arial" pitchFamily="34" charset="0"/>
                <a:cs typeface="Arial" pitchFamily="34" charset="0"/>
              </a:rPr>
              <a:t>Proteins undergo post-translational modifications during their manufacture which contribute to their complexity</a:t>
            </a:r>
          </a:p>
          <a:p>
            <a:pPr marL="538162" lvl="1"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Post-translational modifications are chemical modifications of the protein that occur following translation (assembly of the amino acid chain), such as glycosylation, </a:t>
            </a:r>
            <a:r>
              <a:rPr lang="en-US" noProof="0" dirty="0" err="1">
                <a:latin typeface="Arial" pitchFamily="34" charset="0"/>
                <a:cs typeface="Arial" pitchFamily="34" charset="0"/>
              </a:rPr>
              <a:t>ubiquitination</a:t>
            </a:r>
            <a:r>
              <a:rPr lang="en-US" noProof="0" dirty="0">
                <a:latin typeface="Arial" pitchFamily="34" charset="0"/>
                <a:cs typeface="Arial" pitchFamily="34" charset="0"/>
              </a:rPr>
              <a:t> or the formation of disulfide bridges</a:t>
            </a:r>
          </a:p>
          <a:p>
            <a:pPr marL="538162" lvl="1"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Post-translational modifications can affect</a:t>
            </a:r>
          </a:p>
          <a:p>
            <a:pPr marL="1085850" lvl="2" indent="-171450" eaLnBrk="1" hangingPunct="1">
              <a:buFont typeface="Arial" panose="020B0604020202020204" pitchFamily="34" charset="0"/>
              <a:buChar char="•"/>
              <a:tabLst>
                <a:tab pos="269875" algn="l"/>
              </a:tabLst>
              <a:defRPr/>
            </a:pPr>
            <a:r>
              <a:rPr lang="en-US" b="1" noProof="0" dirty="0">
                <a:latin typeface="Arial" pitchFamily="34" charset="0"/>
                <a:cs typeface="Arial" pitchFamily="34" charset="0"/>
              </a:rPr>
              <a:t>Biologic activity</a:t>
            </a:r>
          </a:p>
          <a:p>
            <a:pPr marL="1543050" lvl="3"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For example, the </a:t>
            </a:r>
            <a:r>
              <a:rPr lang="en-US" i="1" noProof="0" dirty="0">
                <a:latin typeface="Arial" pitchFamily="34" charset="0"/>
                <a:cs typeface="Arial" pitchFamily="34" charset="0"/>
              </a:rPr>
              <a:t>in vivo</a:t>
            </a:r>
            <a:r>
              <a:rPr lang="en-US" noProof="0" dirty="0">
                <a:latin typeface="Arial" pitchFamily="34" charset="0"/>
                <a:cs typeface="Arial" pitchFamily="34" charset="0"/>
              </a:rPr>
              <a:t> activity of </a:t>
            </a:r>
            <a:r>
              <a:rPr lang="en-US" noProof="0" dirty="0" err="1">
                <a:latin typeface="Arial" pitchFamily="34" charset="0"/>
                <a:cs typeface="Arial" pitchFamily="34" charset="0"/>
              </a:rPr>
              <a:t>epoetin</a:t>
            </a:r>
            <a:r>
              <a:rPr lang="en-US" noProof="0" dirty="0">
                <a:latin typeface="Arial" pitchFamily="34" charset="0"/>
                <a:cs typeface="Arial" pitchFamily="34" charset="0"/>
              </a:rPr>
              <a:t> can be enhanced by increased glycosylation and </a:t>
            </a:r>
            <a:r>
              <a:rPr lang="en-US" noProof="0" dirty="0" err="1">
                <a:latin typeface="Arial" pitchFamily="34" charset="0"/>
                <a:cs typeface="Arial" pitchFamily="34" charset="0"/>
              </a:rPr>
              <a:t>sialation</a:t>
            </a:r>
            <a:r>
              <a:rPr lang="en-US" noProof="0" dirty="0">
                <a:latin typeface="Arial" pitchFamily="34" charset="0"/>
                <a:cs typeface="Arial" pitchFamily="34" charset="0"/>
              </a:rPr>
              <a:t> through a reduced serum clearance rate</a:t>
            </a:r>
          </a:p>
          <a:p>
            <a:pPr marL="1085850" lvl="2" indent="-171450" eaLnBrk="1" hangingPunct="1">
              <a:buFont typeface="Arial" panose="020B0604020202020204" pitchFamily="34" charset="0"/>
              <a:buChar char="•"/>
              <a:tabLst>
                <a:tab pos="269875" algn="l"/>
              </a:tabLst>
              <a:defRPr/>
            </a:pPr>
            <a:r>
              <a:rPr lang="en-US" b="1" noProof="0" dirty="0">
                <a:latin typeface="Arial" pitchFamily="34" charset="0"/>
                <a:cs typeface="Arial" pitchFamily="34" charset="0"/>
              </a:rPr>
              <a:t>Immunogenicity</a:t>
            </a:r>
          </a:p>
          <a:p>
            <a:pPr marL="1543050" lvl="3"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Reduced glycosylation is believed to lead to increased immunogenicity through increased exposure of antigenic sites or through reduced solubility</a:t>
            </a:r>
          </a:p>
          <a:p>
            <a:pPr marL="1085850" lvl="2" indent="-171450" eaLnBrk="1" hangingPunct="1">
              <a:buFont typeface="Arial" panose="020B0604020202020204" pitchFamily="34" charset="0"/>
              <a:buChar char="•"/>
              <a:tabLst>
                <a:tab pos="269875" algn="l"/>
              </a:tabLst>
              <a:defRPr/>
            </a:pPr>
            <a:r>
              <a:rPr lang="en-US" b="1" noProof="0" dirty="0">
                <a:latin typeface="Arial" pitchFamily="34" charset="0"/>
                <a:cs typeface="Arial" pitchFamily="34" charset="0"/>
              </a:rPr>
              <a:t>Stability</a:t>
            </a:r>
          </a:p>
          <a:p>
            <a:pPr marL="1543050" lvl="3" indent="-171450" eaLnBrk="1" hangingPunct="1">
              <a:buFont typeface="Arial" panose="020B0604020202020204" pitchFamily="34" charset="0"/>
              <a:buChar char="•"/>
              <a:tabLst>
                <a:tab pos="269875" algn="l"/>
              </a:tabLst>
              <a:defRPr/>
            </a:pPr>
            <a:r>
              <a:rPr lang="en-US" noProof="0" dirty="0">
                <a:latin typeface="Arial" pitchFamily="34" charset="0"/>
                <a:cs typeface="Arial" pitchFamily="34" charset="0"/>
              </a:rPr>
              <a:t>Degradation can produce variations of the protein that may lead to differing clinical properties such as biologic activity, serum half-life or immunogenicity</a:t>
            </a:r>
          </a:p>
          <a:p>
            <a:pPr lvl="3" eaLnBrk="1" hangingPunct="1">
              <a:tabLst>
                <a:tab pos="269875" algn="l"/>
              </a:tabLst>
              <a:defRPr/>
            </a:pPr>
            <a:endParaRPr lang="en-US" noProof="0" dirty="0">
              <a:latin typeface="Arial" pitchFamily="34" charset="0"/>
              <a:cs typeface="Arial" pitchFamily="34" charset="0"/>
            </a:endParaRPr>
          </a:p>
          <a:p>
            <a:pPr eaLnBrk="1" hangingPunct="1">
              <a:spcBef>
                <a:spcPct val="50000"/>
              </a:spcBef>
              <a:tabLst>
                <a:tab pos="269875" algn="l"/>
              </a:tabLst>
              <a:defRPr/>
            </a:pPr>
            <a:r>
              <a:rPr lang="en-US" b="1" noProof="0" dirty="0">
                <a:latin typeface="Arial" pitchFamily="34" charset="0"/>
                <a:cs typeface="Arial" pitchFamily="34" charset="0"/>
              </a:rPr>
              <a:t>References</a:t>
            </a:r>
          </a:p>
          <a:p>
            <a:pPr marL="228600" indent="-228600" eaLnBrk="1" hangingPunct="1">
              <a:spcBef>
                <a:spcPct val="50000"/>
              </a:spcBef>
              <a:buFont typeface="+mj-lt"/>
              <a:buAutoNum type="arabicPeriod"/>
              <a:tabLst>
                <a:tab pos="269875" algn="l"/>
              </a:tabLst>
              <a:defRPr/>
            </a:pPr>
            <a:r>
              <a:rPr lang="en-US" b="0" noProof="0" dirty="0" err="1">
                <a:latin typeface="Arial" pitchFamily="34" charset="0"/>
                <a:cs typeface="Arial" pitchFamily="34" charset="0"/>
              </a:rPr>
              <a:t>Covic</a:t>
            </a:r>
            <a:r>
              <a:rPr lang="en-US" b="0" noProof="0" dirty="0">
                <a:latin typeface="Arial" pitchFamily="34" charset="0"/>
                <a:cs typeface="Arial" pitchFamily="34" charset="0"/>
              </a:rPr>
              <a:t> et al. </a:t>
            </a:r>
            <a:r>
              <a:rPr lang="en-US" b="0" noProof="0" dirty="0" err="1">
                <a:latin typeface="Arial" pitchFamily="34" charset="0"/>
                <a:cs typeface="Arial" pitchFamily="34" charset="0"/>
              </a:rPr>
              <a:t>Nephrol</a:t>
            </a:r>
            <a:r>
              <a:rPr lang="en-US" b="0" noProof="0" dirty="0">
                <a:latin typeface="Arial" pitchFamily="34" charset="0"/>
                <a:cs typeface="Arial" pitchFamily="34" charset="0"/>
              </a:rPr>
              <a:t> Dial Transplant 2008; 23: 3731–7.</a:t>
            </a:r>
          </a:p>
          <a:p>
            <a:pPr marL="228600" indent="-228600" eaLnBrk="1" hangingPunct="1">
              <a:spcBef>
                <a:spcPct val="50000"/>
              </a:spcBef>
              <a:buFont typeface="+mj-lt"/>
              <a:buAutoNum type="arabicPeriod"/>
              <a:tabLst>
                <a:tab pos="269875" algn="l"/>
              </a:tabLst>
              <a:defRPr/>
            </a:pPr>
            <a:r>
              <a:rPr lang="en-US" b="0" noProof="0" dirty="0" err="1">
                <a:latin typeface="Arial" pitchFamily="34" charset="0"/>
                <a:cs typeface="Arial" pitchFamily="34" charset="0"/>
              </a:rPr>
              <a:t>Kuhlmann</a:t>
            </a:r>
            <a:r>
              <a:rPr lang="en-US" b="0" noProof="0" dirty="0">
                <a:latin typeface="Arial" pitchFamily="34" charset="0"/>
                <a:cs typeface="Arial" pitchFamily="34" charset="0"/>
              </a:rPr>
              <a:t> et al. </a:t>
            </a:r>
            <a:r>
              <a:rPr lang="en-US" b="0" noProof="0" dirty="0" err="1">
                <a:latin typeface="Arial" pitchFamily="34" charset="0"/>
                <a:cs typeface="Arial" pitchFamily="34" charset="0"/>
              </a:rPr>
              <a:t>Nephrol</a:t>
            </a:r>
            <a:r>
              <a:rPr lang="en-US" b="0" noProof="0" dirty="0">
                <a:latin typeface="Arial" pitchFamily="34" charset="0"/>
                <a:cs typeface="Arial" pitchFamily="34" charset="0"/>
              </a:rPr>
              <a:t> Dial Transplant 2006; 21 (</a:t>
            </a:r>
            <a:r>
              <a:rPr lang="en-US" b="0" noProof="0" dirty="0" err="1">
                <a:latin typeface="Arial" pitchFamily="34" charset="0"/>
                <a:cs typeface="Arial" pitchFamily="34" charset="0"/>
              </a:rPr>
              <a:t>Suppl</a:t>
            </a:r>
            <a:r>
              <a:rPr lang="en-US" b="0" noProof="0" dirty="0">
                <a:latin typeface="Arial" pitchFamily="34" charset="0"/>
                <a:cs typeface="Arial" pitchFamily="34" charset="0"/>
              </a:rPr>
              <a:t> 5): v4–8. </a:t>
            </a:r>
          </a:p>
          <a:p>
            <a:pPr marL="228600" indent="-228600" eaLnBrk="1" hangingPunct="1">
              <a:spcBef>
                <a:spcPct val="50000"/>
              </a:spcBef>
              <a:buFont typeface="+mj-lt"/>
              <a:buAutoNum type="arabicPeriod"/>
              <a:tabLst>
                <a:tab pos="269875" algn="l"/>
              </a:tabLst>
              <a:defRPr/>
            </a:pPr>
            <a:r>
              <a:rPr lang="en-US" b="0" noProof="0" dirty="0" err="1">
                <a:latin typeface="Arial" pitchFamily="34" charset="0"/>
                <a:cs typeface="Arial" pitchFamily="34" charset="0"/>
              </a:rPr>
              <a:t>Schellekens</a:t>
            </a:r>
            <a:r>
              <a:rPr lang="en-US" b="0" noProof="0" dirty="0">
                <a:latin typeface="Arial" pitchFamily="34" charset="0"/>
                <a:cs typeface="Arial" pitchFamily="34" charset="0"/>
              </a:rPr>
              <a:t>. Nat Rev Drug </a:t>
            </a:r>
            <a:r>
              <a:rPr lang="en-US" b="0" noProof="0" dirty="0" err="1">
                <a:latin typeface="Arial" pitchFamily="34" charset="0"/>
                <a:cs typeface="Arial" pitchFamily="34" charset="0"/>
              </a:rPr>
              <a:t>Discov</a:t>
            </a:r>
            <a:r>
              <a:rPr lang="en-US" b="0" noProof="0" dirty="0">
                <a:latin typeface="Arial" pitchFamily="34" charset="0"/>
                <a:cs typeface="Arial" pitchFamily="34" charset="0"/>
              </a:rPr>
              <a:t> 2002; 1: 457–62. </a:t>
            </a:r>
          </a:p>
          <a:p>
            <a:pPr lvl="3" eaLnBrk="1" hangingPunct="1">
              <a:tabLst>
                <a:tab pos="269875" algn="l"/>
              </a:tabLst>
              <a:defRPr/>
            </a:pPr>
            <a:endParaRPr lang="en-GB" dirty="0">
              <a:latin typeface="Arial" pitchFamily="34" charset="0"/>
              <a:cs typeface="Arial" pitchFamily="34" charset="0"/>
            </a:endParaRPr>
          </a:p>
          <a:p>
            <a:pPr lvl="3" eaLnBrk="1" hangingPunct="1">
              <a:tabLst>
                <a:tab pos="269875" algn="l"/>
              </a:tabLst>
              <a:defRPr/>
            </a:pPr>
            <a:endParaRPr lang="en-GB" dirty="0">
              <a:latin typeface="Arial" pitchFamily="34" charset="0"/>
              <a:cs typeface="Arial" pitchFamily="34" charset="0"/>
            </a:endParaRPr>
          </a:p>
          <a:p>
            <a:pPr eaLnBrk="1" hangingPunct="1">
              <a:tabLst>
                <a:tab pos="269875" algn="l"/>
              </a:tabLst>
              <a:defRPr/>
            </a:pPr>
            <a:endParaRPr lang="en-GB" dirty="0">
              <a:latin typeface="Arial" pitchFamily="34" charset="0"/>
              <a:cs typeface="Arial" pitchFamily="34" charset="0"/>
            </a:endParaRPr>
          </a:p>
        </p:txBody>
      </p:sp>
    </p:spTree>
    <p:extLst>
      <p:ext uri="{BB962C8B-B14F-4D97-AF65-F5344CB8AC3E}">
        <p14:creationId xmlns:p14="http://schemas.microsoft.com/office/powerpoint/2010/main" val="427878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1D509B51-9EBC-4168-BD87-1A8F607428B0}" type="slidenum">
              <a:rPr lang="en-GB" altLang="en-US" sz="1200" b="0">
                <a:solidFill>
                  <a:prstClr val="black"/>
                </a:solidFill>
              </a:rPr>
              <a:pPr/>
              <a:t>5</a:t>
            </a:fld>
            <a:endParaRPr lang="en-GB" altLang="en-US" sz="1200" b="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269875" algn="l"/>
              </a:tabLst>
            </a:pPr>
            <a:r>
              <a:rPr lang="en-US" altLang="en-US" b="1" noProof="0" dirty="0">
                <a:latin typeface="Arial" panose="020B0604020202020204" pitchFamily="34" charset="0"/>
                <a:cs typeface="Arial" panose="020B0604020202020204" pitchFamily="34" charset="0"/>
              </a:rPr>
              <a:t>Different manufacturing processes produce different products</a:t>
            </a:r>
          </a:p>
          <a:p>
            <a:pPr marL="171450"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Biosimilars are produced by different manufacturing processes than reference products</a:t>
            </a:r>
          </a:p>
          <a:p>
            <a:pPr marL="538162" lvl="1"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Processes used in the manufacture of biologics are proprietary, therefore, manufacturing processes are inevitably different</a:t>
            </a:r>
          </a:p>
          <a:p>
            <a:pPr marL="538162" lvl="1"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Compared with the reference product, steps in the manufacturing process for a biosimilar may be very similar or very different</a:t>
            </a:r>
          </a:p>
          <a:p>
            <a:pPr marL="1085850" lvl="2"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Choice of DNA sequence for the recombinant protein may be the same or different</a:t>
            </a:r>
          </a:p>
          <a:p>
            <a:pPr marL="1085850" lvl="2"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Expression system (created by the insertion of a DNA sequence using a vector into a host cell) will be different</a:t>
            </a:r>
          </a:p>
          <a:p>
            <a:pPr marL="1085850" lvl="2"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Cultivation and protein production steps will be different as they must be optimized for the expression system</a:t>
            </a:r>
          </a:p>
          <a:p>
            <a:pPr marL="1543050" lvl="3"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Differences in any step of the process for synthesis of the protein lead to variations in the protein produced and any associated by-products</a:t>
            </a:r>
          </a:p>
          <a:p>
            <a:pPr marL="1085850" lvl="2"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Purification steps will be different as they are dependent upon the protein and by-products produced during cultivation</a:t>
            </a:r>
          </a:p>
          <a:p>
            <a:pPr marL="1543050" lvl="3"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Different purification steps will require different quality control steps</a:t>
            </a:r>
          </a:p>
          <a:p>
            <a:pPr marL="1085850" lvl="2"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Formulation may be the same or different</a:t>
            </a:r>
          </a:p>
          <a:p>
            <a:pPr marL="538162" lvl="1" indent="-171450" eaLnBrk="1" hangingPunct="1">
              <a:buFont typeface="Arial" panose="020B0604020202020204" pitchFamily="34" charset="0"/>
              <a:buChar char="•"/>
              <a:tabLst>
                <a:tab pos="269875" algn="l"/>
              </a:tabLst>
            </a:pPr>
            <a:r>
              <a:rPr lang="en-US" altLang="en-US" noProof="0" dirty="0">
                <a:latin typeface="Arial" panose="020B0604020202020204" pitchFamily="34" charset="0"/>
                <a:cs typeface="Arial" panose="020B0604020202020204" pitchFamily="34" charset="0"/>
              </a:rPr>
              <a:t>As the manufacturing process is proprietary information, biosimilars manufacturers must develop their own processes independently. As a result, a biosimilar will never be identical to the reference product, but can only be similar</a:t>
            </a:r>
          </a:p>
          <a:p>
            <a:pPr eaLnBrk="1" hangingPunct="1">
              <a:spcBef>
                <a:spcPct val="50000"/>
              </a:spcBef>
              <a:tabLst>
                <a:tab pos="269875" algn="l"/>
              </a:tabLst>
            </a:pPr>
            <a:endParaRPr lang="en-US" altLang="en-US" b="0" noProof="0" dirty="0">
              <a:latin typeface="Arial" panose="020B0604020202020204" pitchFamily="34" charset="0"/>
              <a:cs typeface="Arial" panose="020B0604020202020204" pitchFamily="34" charset="0"/>
            </a:endParaRPr>
          </a:p>
          <a:p>
            <a:pPr eaLnBrk="1" hangingPunct="1">
              <a:spcBef>
                <a:spcPct val="50000"/>
              </a:spcBef>
              <a:tabLst>
                <a:tab pos="269875" algn="l"/>
              </a:tabLst>
            </a:pPr>
            <a:r>
              <a:rPr lang="en-US" altLang="en-US" b="1" noProof="0" dirty="0">
                <a:latin typeface="Arial" panose="020B0604020202020204" pitchFamily="34" charset="0"/>
                <a:cs typeface="Arial" panose="020B0604020202020204" pitchFamily="34" charset="0"/>
              </a:rPr>
              <a:t>References</a:t>
            </a:r>
          </a:p>
          <a:p>
            <a:pPr eaLnBrk="1" hangingPunct="1">
              <a:spcBef>
                <a:spcPct val="50000"/>
              </a:spcBef>
              <a:tabLst>
                <a:tab pos="269875" algn="l"/>
              </a:tabLst>
            </a:pPr>
            <a:r>
              <a:rPr lang="en-US" altLang="en-US" b="0" noProof="0" dirty="0">
                <a:latin typeface="Arial" panose="020B0604020202020204" pitchFamily="34" charset="0"/>
                <a:cs typeface="Arial" panose="020B0604020202020204" pitchFamily="34" charset="0"/>
              </a:rPr>
              <a:t>1. </a:t>
            </a:r>
            <a:r>
              <a:rPr lang="en-US" altLang="en-US" b="0" noProof="0" dirty="0" err="1">
                <a:latin typeface="Arial" panose="020B0604020202020204" pitchFamily="34" charset="0"/>
                <a:cs typeface="Arial" panose="020B0604020202020204" pitchFamily="34" charset="0"/>
              </a:rPr>
              <a:t>Kuhlmann</a:t>
            </a:r>
            <a:r>
              <a:rPr lang="en-US" altLang="en-US" b="0" noProof="0" dirty="0">
                <a:latin typeface="Arial" panose="020B0604020202020204" pitchFamily="34" charset="0"/>
                <a:cs typeface="Arial" panose="020B0604020202020204" pitchFamily="34" charset="0"/>
              </a:rPr>
              <a:t> et al. </a:t>
            </a:r>
            <a:r>
              <a:rPr lang="en-US" altLang="en-US" b="0" noProof="0" dirty="0" err="1">
                <a:latin typeface="Arial" panose="020B0604020202020204" pitchFamily="34" charset="0"/>
                <a:cs typeface="Arial" panose="020B0604020202020204" pitchFamily="34" charset="0"/>
              </a:rPr>
              <a:t>Nephrol</a:t>
            </a:r>
            <a:r>
              <a:rPr lang="en-US" altLang="en-US" b="0" noProof="0" dirty="0">
                <a:latin typeface="Arial" panose="020B0604020202020204" pitchFamily="34" charset="0"/>
                <a:cs typeface="Arial" panose="020B0604020202020204" pitchFamily="34" charset="0"/>
              </a:rPr>
              <a:t> Dial Transplant 2006; 21(</a:t>
            </a:r>
            <a:r>
              <a:rPr lang="en-US" altLang="en-US" b="0" noProof="0" dirty="0" err="1">
                <a:latin typeface="Arial" panose="020B0604020202020204" pitchFamily="34" charset="0"/>
                <a:cs typeface="Arial" panose="020B0604020202020204" pitchFamily="34" charset="0"/>
              </a:rPr>
              <a:t>Suppl</a:t>
            </a:r>
            <a:r>
              <a:rPr lang="en-US" altLang="en-US" b="0" noProof="0" dirty="0">
                <a:latin typeface="Arial" panose="020B0604020202020204" pitchFamily="34" charset="0"/>
                <a:cs typeface="Arial" panose="020B0604020202020204" pitchFamily="34" charset="0"/>
              </a:rPr>
              <a:t> 5): v4–v8.</a:t>
            </a:r>
          </a:p>
          <a:p>
            <a:pPr lvl="1" indent="-90488" eaLnBrk="1" hangingPunct="1">
              <a:tabLst>
                <a:tab pos="269875" algn="l"/>
              </a:tabLst>
            </a:pPr>
            <a:endParaRPr lang="en-GB" altLang="en-US" dirty="0">
              <a:latin typeface="Arial" panose="020B0604020202020204" pitchFamily="34" charset="0"/>
              <a:cs typeface="Arial" panose="020B0604020202020204" pitchFamily="34" charset="0"/>
            </a:endParaRPr>
          </a:p>
          <a:p>
            <a:pPr lvl="1" indent="-90488" eaLnBrk="1" hangingPunct="1">
              <a:tabLst>
                <a:tab pos="269875" algn="l"/>
              </a:tabLst>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A79E178C-1EBC-4D75-B0EE-AE445E8F0736}" type="slidenum">
              <a:rPr lang="en-GB" altLang="en-US" sz="1200" b="0">
                <a:solidFill>
                  <a:prstClr val="black"/>
                </a:solidFill>
              </a:rPr>
              <a:pPr/>
              <a:t>7</a:t>
            </a:fld>
            <a:endParaRPr lang="en-GB" altLang="en-US" sz="1200" b="0">
              <a:solidFill>
                <a:prstClr val="black"/>
              </a:solidFill>
            </a:endParaRPr>
          </a:p>
        </p:txBody>
      </p:sp>
      <p:sp>
        <p:nvSpPr>
          <p:cNvPr id="35843" name="Rectangle 2"/>
          <p:cNvSpPr>
            <a:spLocks noGrp="1" noRot="1" noChangeAspect="1" noChangeArrowheads="1" noTextEdit="1"/>
          </p:cNvSpPr>
          <p:nvPr>
            <p:ph type="sldImg"/>
          </p:nvPr>
        </p:nvSpPr>
        <p:spPr>
          <a:xfrm>
            <a:off x="422275" y="1243013"/>
            <a:ext cx="5961063" cy="3354387"/>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noProof="0" dirty="0"/>
              <a:t>All biologics are potentially immunogenic</a:t>
            </a:r>
          </a:p>
          <a:p>
            <a:pPr marL="171450" indent="-171450" eaLnBrk="1" hangingPunct="1">
              <a:buFont typeface="Arial" panose="020B0604020202020204" pitchFamily="34" charset="0"/>
              <a:buChar char="•"/>
            </a:pPr>
            <a:r>
              <a:rPr lang="en-US" altLang="en-US" noProof="0" dirty="0"/>
              <a:t>All recombinant protein drugs have the potential to be recognized as foreign by the patient’s immune system</a:t>
            </a:r>
          </a:p>
          <a:p>
            <a:pPr marL="538162" lvl="1" indent="-171450" eaLnBrk="1" hangingPunct="1">
              <a:buFont typeface="Arial" panose="020B0604020202020204" pitchFamily="34" charset="0"/>
              <a:buChar char="•"/>
            </a:pPr>
            <a:r>
              <a:rPr lang="en-US" altLang="en-US" noProof="0" dirty="0"/>
              <a:t>Immunogenicity of a human recombinant protein product is dependent on a number of factors including:</a:t>
            </a:r>
          </a:p>
          <a:p>
            <a:pPr marL="1085850" lvl="2" indent="-171450" eaLnBrk="1" hangingPunct="1">
              <a:buFont typeface="Arial" panose="020B0604020202020204" pitchFamily="34" charset="0"/>
              <a:buChar char="•"/>
            </a:pPr>
            <a:r>
              <a:rPr lang="en-US" altLang="en-US" noProof="0" dirty="0"/>
              <a:t>Presence of undesired exogenous proteins and DNA</a:t>
            </a:r>
          </a:p>
          <a:p>
            <a:pPr marL="1085850" lvl="2" indent="-171450" eaLnBrk="1" hangingPunct="1">
              <a:buFont typeface="Arial" panose="020B0604020202020204" pitchFamily="34" charset="0"/>
              <a:buChar char="•"/>
            </a:pPr>
            <a:r>
              <a:rPr lang="en-US" altLang="en-US" noProof="0" dirty="0"/>
              <a:t>Viruses and endotoxins </a:t>
            </a:r>
          </a:p>
          <a:p>
            <a:pPr marL="1085850" lvl="2" indent="-171450" eaLnBrk="1" hangingPunct="1">
              <a:buFont typeface="Arial" panose="020B0604020202020204" pitchFamily="34" charset="0"/>
              <a:buChar char="•"/>
            </a:pPr>
            <a:r>
              <a:rPr lang="en-US" altLang="en-US" noProof="0" dirty="0"/>
              <a:t>Impurities and aggregates</a:t>
            </a:r>
            <a:endParaRPr lang="en-US" altLang="en-US" b="1" noProof="0" dirty="0"/>
          </a:p>
          <a:p>
            <a:pPr marL="538162" lvl="1" indent="-171450" eaLnBrk="1" hangingPunct="1">
              <a:buFont typeface="Arial" panose="020B0604020202020204" pitchFamily="34" charset="0"/>
              <a:buChar char="•"/>
            </a:pPr>
            <a:r>
              <a:rPr lang="en-US" altLang="en-US" noProof="0" dirty="0"/>
              <a:t>Immunogenicity of recombinant proteins is based on two different mechanisms</a:t>
            </a:r>
          </a:p>
          <a:p>
            <a:pPr marL="1085850" lvl="2" indent="-171450" eaLnBrk="1" hangingPunct="1">
              <a:buFont typeface="Arial" panose="020B0604020202020204" pitchFamily="34" charset="0"/>
              <a:buChar char="•"/>
            </a:pPr>
            <a:r>
              <a:rPr lang="en-US" altLang="en-US" noProof="0" dirty="0"/>
              <a:t>The first mechanism consists of a classical immune response to antigens. It is mediated by T cells and occurs rapidly</a:t>
            </a:r>
          </a:p>
          <a:p>
            <a:pPr marL="1085850" lvl="2" indent="-171450" eaLnBrk="1" hangingPunct="1">
              <a:buFont typeface="Arial" panose="020B0604020202020204" pitchFamily="34" charset="0"/>
              <a:buChar char="•"/>
            </a:pPr>
            <a:r>
              <a:rPr lang="en-US" altLang="en-US" noProof="0" dirty="0"/>
              <a:t>The second mechanism occurs in response to human recombinant proteins and results in breakdown of B cell tolerance</a:t>
            </a:r>
          </a:p>
          <a:p>
            <a:pPr lvl="2" eaLnBrk="1" hangingPunct="1"/>
            <a:endParaRPr lang="en-US" altLang="en-US" noProof="0" dirty="0"/>
          </a:p>
          <a:p>
            <a:pPr eaLnBrk="1" hangingPunct="1"/>
            <a:r>
              <a:rPr lang="en-US" altLang="en-US" b="1" noProof="0" dirty="0"/>
              <a:t>References</a:t>
            </a:r>
          </a:p>
          <a:p>
            <a:pPr marL="228600" indent="-228600" eaLnBrk="1" hangingPunct="1">
              <a:buAutoNum type="arabicPeriod"/>
            </a:pPr>
            <a:r>
              <a:rPr lang="en-US" altLang="en-US" b="0" noProof="0" dirty="0" err="1"/>
              <a:t>Schellekens</a:t>
            </a:r>
            <a:r>
              <a:rPr lang="en-US" altLang="en-US" b="0" noProof="0" dirty="0"/>
              <a:t>. </a:t>
            </a:r>
            <a:r>
              <a:rPr lang="en-US" altLang="en-US" b="0" noProof="0" dirty="0" err="1"/>
              <a:t>Clin</a:t>
            </a:r>
            <a:r>
              <a:rPr lang="en-US" altLang="en-US" b="0" noProof="0" dirty="0"/>
              <a:t> J Am </a:t>
            </a:r>
            <a:r>
              <a:rPr lang="en-US" altLang="en-US" b="0" noProof="0" dirty="0" err="1"/>
              <a:t>Soc</a:t>
            </a:r>
            <a:r>
              <a:rPr lang="en-US" altLang="en-US" b="0" noProof="0" dirty="0"/>
              <a:t> </a:t>
            </a:r>
            <a:r>
              <a:rPr lang="en-US" altLang="en-US" b="0" noProof="0" dirty="0" err="1"/>
              <a:t>Nephrol</a:t>
            </a:r>
            <a:r>
              <a:rPr lang="en-US" altLang="en-US" b="0" noProof="0" dirty="0"/>
              <a:t> 2008; 3: 174–8.</a:t>
            </a:r>
          </a:p>
          <a:p>
            <a:pPr marL="0" indent="0" eaLnBrk="1" hangingPunct="1">
              <a:buNone/>
            </a:pPr>
            <a:endParaRPr lang="en-US" altLang="en-US" b="0" noProof="0" dirty="0"/>
          </a:p>
          <a:p>
            <a:pPr marL="0" indent="0" eaLnBrk="1" hangingPunct="1">
              <a:buNone/>
            </a:pPr>
            <a:endParaRPr lang="en-US" altLang="en-US" b="1" noProof="0" dirty="0"/>
          </a:p>
        </p:txBody>
      </p:sp>
    </p:spTree>
    <p:extLst>
      <p:ext uri="{BB962C8B-B14F-4D97-AF65-F5344CB8AC3E}">
        <p14:creationId xmlns:p14="http://schemas.microsoft.com/office/powerpoint/2010/main" val="87740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22275" y="1243013"/>
            <a:ext cx="5961063"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GB" altLang="en-US" b="1" dirty="0"/>
              <a:t>Immunogenicity may have significant clinical consequences</a:t>
            </a:r>
          </a:p>
          <a:p>
            <a:pPr marL="171450" indent="-171450" eaLnBrk="1" fontAlgn="auto" hangingPunct="1">
              <a:spcBef>
                <a:spcPct val="0"/>
              </a:spcBef>
              <a:spcAft>
                <a:spcPts val="0"/>
              </a:spcAft>
              <a:buFont typeface="Arial" panose="020B0604020202020204" pitchFamily="34" charset="0"/>
              <a:buChar char="•"/>
              <a:defRPr/>
            </a:pPr>
            <a:r>
              <a:rPr lang="en-GB" altLang="en-US" dirty="0"/>
              <a:t>Clinical consequences of an immunogenic response are variable – effects can range from little or none to life threatening</a:t>
            </a:r>
          </a:p>
          <a:p>
            <a:pPr marL="171450" indent="-171450" eaLnBrk="1" fontAlgn="auto" hangingPunct="1">
              <a:spcBef>
                <a:spcPct val="0"/>
              </a:spcBef>
              <a:spcAft>
                <a:spcPts val="0"/>
              </a:spcAft>
              <a:buFont typeface="Arial" panose="020B0604020202020204" pitchFamily="34" charset="0"/>
              <a:buChar char="•"/>
              <a:defRPr/>
            </a:pPr>
            <a:r>
              <a:rPr lang="en-GB" altLang="en-US" dirty="0"/>
              <a:t>Effects are dependent on the level of antibody response (titres), the affinity and the type of antibody (binding antibodies vs. neutralizing antibodies [which interfere with or neutralize the biological properties of the protein])</a:t>
            </a:r>
          </a:p>
          <a:p>
            <a:pPr marL="171450" indent="-171450" eaLnBrk="1" fontAlgn="auto" hangingPunct="1">
              <a:spcBef>
                <a:spcPct val="0"/>
              </a:spcBef>
              <a:spcAft>
                <a:spcPts val="0"/>
              </a:spcAft>
              <a:buFont typeface="Arial" panose="020B0604020202020204" pitchFamily="34" charset="0"/>
              <a:buChar char="•"/>
              <a:defRPr/>
            </a:pPr>
            <a:r>
              <a:rPr lang="en-GB" altLang="en-US" dirty="0"/>
              <a:t>The most common clinical consequence of an immune response to a biologic is loss of efficacy (e.g. loss of effect of Factor VIII in haemophilia due to neutralising antibodies (inhibitors) binding to the recombinant Factor VIII)</a:t>
            </a:r>
          </a:p>
          <a:p>
            <a:pPr marL="171450" indent="-171450" eaLnBrk="1" fontAlgn="auto" hangingPunct="1">
              <a:spcBef>
                <a:spcPct val="0"/>
              </a:spcBef>
              <a:spcAft>
                <a:spcPts val="0"/>
              </a:spcAft>
              <a:buFont typeface="Arial" panose="020B0604020202020204" pitchFamily="34" charset="0"/>
              <a:buChar char="•"/>
              <a:defRPr/>
            </a:pPr>
            <a:r>
              <a:rPr lang="en-GB" altLang="en-US" dirty="0"/>
              <a:t>Immunogenicity may manifest as safety and tolerability issues ranging from general immunological side effects such as serum sickness to serious side effects if antibodies neutralise a protein with essential biological activity; e.g. case of megakaryocyte-derived growth factor (MDGF) where antibodies against the biologic also neutralised endogenous </a:t>
            </a:r>
            <a:r>
              <a:rPr lang="en-GB" altLang="en-US" dirty="0" err="1"/>
              <a:t>thrombopoietin</a:t>
            </a:r>
            <a:r>
              <a:rPr lang="en-GB" altLang="en-US" dirty="0"/>
              <a:t> leading to severe </a:t>
            </a:r>
            <a:r>
              <a:rPr lang="en-GB" altLang="en-US" dirty="0" err="1"/>
              <a:t>thromobocytopenia</a:t>
            </a:r>
            <a:endParaRPr lang="en-GB" altLang="en-US" dirty="0"/>
          </a:p>
          <a:p>
            <a:pPr lvl="1" eaLnBrk="1" fontAlgn="auto" hangingPunct="1">
              <a:spcBef>
                <a:spcPct val="0"/>
              </a:spcBef>
              <a:spcAft>
                <a:spcPts val="0"/>
              </a:spcAft>
              <a:defRPr/>
            </a:pPr>
            <a:endParaRPr lang="en-GB" altLang="en-US" dirty="0"/>
          </a:p>
          <a:p>
            <a:pPr eaLnBrk="1" fontAlgn="auto" hangingPunct="1">
              <a:spcBef>
                <a:spcPct val="50000"/>
              </a:spcBef>
              <a:spcAft>
                <a:spcPts val="0"/>
              </a:spcAft>
              <a:defRPr/>
            </a:pPr>
            <a:r>
              <a:rPr lang="en-GB" altLang="en-US" b="1" dirty="0"/>
              <a:t>References</a:t>
            </a:r>
          </a:p>
          <a:p>
            <a:pPr eaLnBrk="1" fontAlgn="auto" hangingPunct="1">
              <a:spcBef>
                <a:spcPct val="50000"/>
              </a:spcBef>
              <a:spcAft>
                <a:spcPts val="0"/>
              </a:spcAft>
              <a:defRPr/>
            </a:pPr>
            <a:r>
              <a:rPr lang="en-GB" altLang="en-US" dirty="0"/>
              <a:t>1. Kessler et al. </a:t>
            </a:r>
            <a:r>
              <a:rPr lang="en-GB" altLang="en-US" dirty="0" err="1"/>
              <a:t>Nephrol</a:t>
            </a:r>
            <a:r>
              <a:rPr lang="en-GB" altLang="en-US" dirty="0"/>
              <a:t> Dial Transplant 2006; 21(</a:t>
            </a:r>
            <a:r>
              <a:rPr lang="en-GB" altLang="en-US" dirty="0" err="1"/>
              <a:t>Suppl</a:t>
            </a:r>
            <a:r>
              <a:rPr lang="en-GB" altLang="en-US" dirty="0"/>
              <a:t> 5): v9–v12.   </a:t>
            </a:r>
          </a:p>
          <a:p>
            <a:pPr eaLnBrk="1" fontAlgn="auto" hangingPunct="1">
              <a:spcBef>
                <a:spcPct val="50000"/>
              </a:spcBef>
              <a:spcAft>
                <a:spcPts val="0"/>
              </a:spcAft>
              <a:defRPr/>
            </a:pPr>
            <a:endParaRPr lang="en-GB"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itchFamily="34" charset="0"/>
                <a:cs typeface="Arial" pitchFamily="34" charset="0"/>
              </a:defRPr>
            </a:lvl1pPr>
            <a:lvl2pPr marL="742950" indent="-285750">
              <a:spcBef>
                <a:spcPct val="30000"/>
              </a:spcBef>
              <a:defRPr sz="1000">
                <a:solidFill>
                  <a:schemeClr val="tx1"/>
                </a:solidFill>
                <a:latin typeface="Arial" pitchFamily="34" charset="0"/>
                <a:cs typeface="Arial" pitchFamily="34" charset="0"/>
              </a:defRPr>
            </a:lvl2pPr>
            <a:lvl3pPr marL="1143000" indent="-228600">
              <a:spcBef>
                <a:spcPct val="30000"/>
              </a:spcBef>
              <a:defRPr sz="1000">
                <a:solidFill>
                  <a:schemeClr val="tx1"/>
                </a:solidFill>
                <a:latin typeface="Arial" pitchFamily="34" charset="0"/>
                <a:cs typeface="Arial" pitchFamily="34" charset="0"/>
              </a:defRPr>
            </a:lvl3pPr>
            <a:lvl4pPr marL="1600200" indent="-228600">
              <a:spcBef>
                <a:spcPct val="30000"/>
              </a:spcBef>
              <a:defRPr sz="1000">
                <a:solidFill>
                  <a:schemeClr val="tx1"/>
                </a:solidFill>
                <a:latin typeface="Arial" pitchFamily="34" charset="0"/>
                <a:cs typeface="Arial" pitchFamily="34" charset="0"/>
              </a:defRPr>
            </a:lvl4pPr>
            <a:lvl5pPr marL="2057400" indent="-228600">
              <a:spcBef>
                <a:spcPct val="30000"/>
              </a:spcBef>
              <a:defRPr sz="10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000">
                <a:solidFill>
                  <a:schemeClr val="tx1"/>
                </a:solidFill>
                <a:latin typeface="Arial" pitchFamily="34" charset="0"/>
                <a:cs typeface="Arial" pitchFamily="34" charset="0"/>
              </a:defRPr>
            </a:lvl9pPr>
          </a:lstStyle>
          <a:p>
            <a:pPr>
              <a:spcBef>
                <a:spcPct val="0"/>
              </a:spcBef>
            </a:pPr>
            <a:fld id="{4F59CE76-51D1-4FEC-AF5A-2598242F8A98}" type="slidenum">
              <a:rPr lang="en-GB" altLang="en-US" sz="1200" smtClean="0">
                <a:solidFill>
                  <a:prstClr val="black"/>
                </a:solidFill>
                <a:latin typeface="Calibri" pitchFamily="34" charset="0"/>
              </a:rPr>
              <a:pPr>
                <a:spcBef>
                  <a:spcPct val="0"/>
                </a:spcBef>
              </a:pPr>
              <a:t>8</a:t>
            </a:fld>
            <a:endParaRPr lang="en-GB" altLang="en-US" sz="1200">
              <a:solidFill>
                <a:prstClr val="black"/>
              </a:solidFill>
              <a:latin typeface="Calibri" pitchFamily="34" charset="0"/>
            </a:endParaRPr>
          </a:p>
        </p:txBody>
      </p:sp>
    </p:spTree>
    <p:extLst>
      <p:ext uri="{BB962C8B-B14F-4D97-AF65-F5344CB8AC3E}">
        <p14:creationId xmlns:p14="http://schemas.microsoft.com/office/powerpoint/2010/main" val="104950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tabLst>
                <a:tab pos="268288" algn="l"/>
              </a:tabLst>
              <a:defRPr/>
            </a:pPr>
            <a:endParaRPr lang="de-DE" sz="1000" dirty="0">
              <a:latin typeface="Arial" panose="020B0604020202020204" pitchFamily="34" charset="0"/>
              <a:cs typeface="Arial" panose="020B0604020202020204"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83EBDED9-4A13-4757-9B2A-8EB310EBCAF5}" type="slidenum">
              <a:rPr lang="en-GB" altLang="en-US" kern="0">
                <a:solidFill>
                  <a:prstClr val="black"/>
                </a:solidFill>
              </a:rPr>
              <a:pPr>
                <a:spcBef>
                  <a:spcPct val="0"/>
                </a:spcBef>
                <a:defRPr/>
              </a:pPr>
              <a:t>9</a:t>
            </a:fld>
            <a:endParaRPr lang="de-DE" altLang="en-US" kern="0">
              <a:solidFill>
                <a:prstClr val="black"/>
              </a:solidFill>
            </a:endParaRPr>
          </a:p>
        </p:txBody>
      </p:sp>
    </p:spTree>
    <p:extLst>
      <p:ext uri="{BB962C8B-B14F-4D97-AF65-F5344CB8AC3E}">
        <p14:creationId xmlns:p14="http://schemas.microsoft.com/office/powerpoint/2010/main" val="382231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anose="020F0502020204030204" pitchFamily="34" charset="0"/>
              </a:defRPr>
            </a:lvl1pPr>
            <a:lvl2pPr marL="742950" indent="-285750" defTabSz="909638" eaLnBrk="0" hangingPunct="0">
              <a:spcBef>
                <a:spcPct val="30000"/>
              </a:spcBef>
              <a:defRPr sz="1200">
                <a:solidFill>
                  <a:schemeClr val="tx1"/>
                </a:solidFill>
                <a:latin typeface="Calibri" panose="020F0502020204030204" pitchFamily="34" charset="0"/>
              </a:defRPr>
            </a:lvl2pPr>
            <a:lvl3pPr marL="1143000" indent="-228600" defTabSz="909638" eaLnBrk="0" hangingPunct="0">
              <a:spcBef>
                <a:spcPct val="30000"/>
              </a:spcBef>
              <a:defRPr sz="1200">
                <a:solidFill>
                  <a:schemeClr val="tx1"/>
                </a:solidFill>
                <a:latin typeface="Calibri" panose="020F0502020204030204" pitchFamily="34" charset="0"/>
              </a:defRPr>
            </a:lvl3pPr>
            <a:lvl4pPr marL="1600200" indent="-228600" defTabSz="909638" eaLnBrk="0" hangingPunct="0">
              <a:spcBef>
                <a:spcPct val="30000"/>
              </a:spcBef>
              <a:defRPr sz="1200">
                <a:solidFill>
                  <a:schemeClr val="tx1"/>
                </a:solidFill>
                <a:latin typeface="Calibri" panose="020F0502020204030204" pitchFamily="34" charset="0"/>
              </a:defRPr>
            </a:lvl4pPr>
            <a:lvl5pPr marL="2057400" indent="-228600" defTabSz="909638" eaLnBrk="0" hangingPunct="0">
              <a:spcBef>
                <a:spcPct val="30000"/>
              </a:spcBef>
              <a:defRPr sz="1200">
                <a:solidFill>
                  <a:schemeClr val="tx1"/>
                </a:solidFill>
                <a:latin typeface="Calibri" panose="020F0502020204030204" pitchFamily="34" charset="0"/>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60791DD-2517-4CC3-A19E-51654FA358AF}" type="slidenum">
              <a:rPr lang="en-GB" altLang="en-US">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eaLnBrk="1" hangingPunct="1">
                <a:spcBef>
                  <a:spcPct val="0"/>
                </a:spcBef>
              </a:pPr>
              <a:t>10</a:t>
            </a:fld>
            <a:endParaRPr lang="en-GB" altLang="en-US">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8307" name="Rectangle 2"/>
          <p:cNvSpPr>
            <a:spLocks noGrp="1" noRot="1" noChangeAspect="1" noChangeArrowheads="1" noTextEdit="1"/>
          </p:cNvSpPr>
          <p:nvPr>
            <p:ph type="sldImg"/>
          </p:nvPr>
        </p:nvSpPr>
        <p:spPr bwMode="auto">
          <a:xfrm>
            <a:off x="422275" y="1243013"/>
            <a:ext cx="5961063"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a:ln/>
          <a:extLst/>
        </p:spPr>
        <p:txBody>
          <a:bodyPr/>
          <a:lstStyle/>
          <a:p>
            <a:pPr marL="171450" indent="-171450" eaLnBrk="1" hangingPunct="1">
              <a:buFont typeface="Arial" panose="020B0604020202020204" pitchFamily="34" charset="0"/>
              <a:buChar char="•"/>
              <a:defRPr/>
            </a:pPr>
            <a:r>
              <a:rPr lang="en-US" sz="1000" b="1" dirty="0"/>
              <a:t>Insulin administration devices add to the complexity of insulin biosimilars</a:t>
            </a:r>
          </a:p>
          <a:p>
            <a:pPr marL="171450" indent="-171450" eaLnBrk="1" hangingPunct="1">
              <a:buFont typeface="Arial" panose="020B0604020202020204" pitchFamily="34" charset="0"/>
              <a:buChar char="•"/>
              <a:defRPr/>
            </a:pPr>
            <a:endParaRPr lang="en-US" sz="1000" b="1" dirty="0"/>
          </a:p>
          <a:p>
            <a:pPr marL="171450" indent="-171450" eaLnBrk="1" hangingPunct="1">
              <a:buFont typeface="Arial" panose="020B0604020202020204" pitchFamily="34" charset="0"/>
              <a:buChar char="•"/>
              <a:defRPr/>
            </a:pPr>
            <a:r>
              <a:rPr lang="en-US" sz="1000" dirty="0"/>
              <a:t>The dosing accuracy of biosimilar </a:t>
            </a:r>
            <a:r>
              <a:rPr lang="en-US" sz="1000" dirty="0" err="1"/>
              <a:t>insulins</a:t>
            </a:r>
            <a:r>
              <a:rPr lang="en-US" sz="1000" dirty="0"/>
              <a:t> depends on the quality of and compatibility with the administration device chosen</a:t>
            </a:r>
          </a:p>
          <a:p>
            <a:pPr marL="1085850" lvl="2" indent="-171450" eaLnBrk="1" hangingPunct="1">
              <a:spcBef>
                <a:spcPct val="45000"/>
              </a:spcBef>
              <a:buFont typeface="Arial" panose="020B0604020202020204" pitchFamily="34" charset="0"/>
              <a:buChar char="•"/>
              <a:defRPr/>
            </a:pPr>
            <a:endParaRPr lang="en-US" sz="1000" dirty="0"/>
          </a:p>
          <a:p>
            <a:pPr marL="171450" indent="-171450" eaLnBrk="1" hangingPunct="1">
              <a:spcBef>
                <a:spcPct val="45000"/>
              </a:spcBef>
              <a:buFont typeface="Arial" panose="020B0604020202020204" pitchFamily="34" charset="0"/>
              <a:buChar char="•"/>
              <a:defRPr/>
            </a:pPr>
            <a:r>
              <a:rPr lang="en-US" sz="1000" b="1" dirty="0"/>
              <a:t>For </a:t>
            </a:r>
            <a:r>
              <a:rPr lang="en-US" sz="1000" b="1" dirty="0" err="1"/>
              <a:t>insulins</a:t>
            </a:r>
            <a:r>
              <a:rPr lang="en-US" sz="1000" b="1" dirty="0"/>
              <a:t>:</a:t>
            </a:r>
          </a:p>
          <a:p>
            <a:pPr marL="628650" lvl="1" indent="-171450" eaLnBrk="1" hangingPunct="1">
              <a:buFont typeface="Arial" panose="020B0604020202020204" pitchFamily="34" charset="0"/>
              <a:buChar char="•"/>
              <a:defRPr/>
            </a:pPr>
            <a:r>
              <a:rPr lang="en-US" sz="1000" i="1" dirty="0"/>
              <a:t> </a:t>
            </a:r>
            <a:r>
              <a:rPr lang="en-US" sz="1000" dirty="0"/>
              <a:t>Insulin pens are controlled by a legal framework to ensure dose accuracy and visibility, formulation stability, function at various orientations and durability of labels and distinguishing marks</a:t>
            </a:r>
          </a:p>
          <a:p>
            <a:pPr marL="352099" lvl="1" indent="-171450" eaLnBrk="1" hangingPunct="1">
              <a:buFont typeface="Arial" panose="020B0604020202020204" pitchFamily="34" charset="0"/>
              <a:buChar char="•"/>
              <a:defRPr/>
            </a:pPr>
            <a:endParaRPr lang="en-US" sz="1000" dirty="0"/>
          </a:p>
          <a:p>
            <a:pPr marL="171450" indent="-171450" eaLnBrk="1" hangingPunct="1">
              <a:spcBef>
                <a:spcPct val="45000"/>
              </a:spcBef>
              <a:buFont typeface="Arial" panose="020B0604020202020204" pitchFamily="34" charset="0"/>
              <a:buChar char="•"/>
              <a:defRPr/>
            </a:pPr>
            <a:r>
              <a:rPr lang="en-US" sz="1000" b="1" dirty="0"/>
              <a:t>For biosimilars:</a:t>
            </a:r>
          </a:p>
          <a:p>
            <a:pPr marL="628650" lvl="1" indent="-171450" eaLnBrk="1" hangingPunct="1">
              <a:spcBef>
                <a:spcPct val="45000"/>
              </a:spcBef>
              <a:buFont typeface="Arial" panose="020B0604020202020204" pitchFamily="34" charset="0"/>
              <a:buChar char="•"/>
              <a:defRPr/>
            </a:pPr>
            <a:r>
              <a:rPr lang="en-US" sz="1000" dirty="0"/>
              <a:t> Compatibility between insulin biosimilars and existing administration devices must be demonstrated in order to ensure patient safety</a:t>
            </a:r>
          </a:p>
          <a:p>
            <a:pPr marL="352099" lvl="1" indent="-171450" eaLnBrk="1" hangingPunct="1">
              <a:spcBef>
                <a:spcPct val="45000"/>
              </a:spcBef>
              <a:buFont typeface="Arial" panose="020B0604020202020204" pitchFamily="34" charset="0"/>
              <a:buChar char="•"/>
              <a:defRPr/>
            </a:pPr>
            <a:endParaRPr lang="en-US" sz="1000" i="1" dirty="0"/>
          </a:p>
          <a:p>
            <a:pPr marL="82710" indent="-171450" eaLnBrk="1" hangingPunct="1">
              <a:spcBef>
                <a:spcPct val="45000"/>
              </a:spcBef>
              <a:buFont typeface="Arial" panose="020B0604020202020204" pitchFamily="34" charset="0"/>
              <a:buChar char="•"/>
              <a:defRPr/>
            </a:pPr>
            <a:r>
              <a:rPr lang="en-US" sz="1000" dirty="0"/>
              <a:t>Prefilled, disposable pens have fully integrated insulin cartridges and pens are discarded after use. They require minimal training and attention to detail to enable use</a:t>
            </a:r>
          </a:p>
          <a:p>
            <a:pPr marL="82710" indent="-171450" eaLnBrk="1" hangingPunct="1">
              <a:spcBef>
                <a:spcPct val="45000"/>
              </a:spcBef>
              <a:buFont typeface="Arial" panose="020B0604020202020204" pitchFamily="34" charset="0"/>
              <a:buChar char="•"/>
              <a:defRPr/>
            </a:pPr>
            <a:endParaRPr lang="en-US" sz="1000" dirty="0"/>
          </a:p>
          <a:p>
            <a:pPr marL="82710" indent="-171450" eaLnBrk="1" hangingPunct="1">
              <a:spcBef>
                <a:spcPct val="45000"/>
              </a:spcBef>
              <a:buFont typeface="Arial" panose="020B0604020202020204" pitchFamily="34" charset="0"/>
              <a:buChar char="•"/>
              <a:defRPr/>
            </a:pPr>
            <a:r>
              <a:rPr lang="en-US" sz="1000" dirty="0"/>
              <a:t>Reusable pens which have a lifetime of up to 5 years contain replaceable cartridges of insulin; patients insert the insulin cartridge, and then are able to dial and deliver their dose. When the cartridge is empty, it is discarded and a new one inserted</a:t>
            </a:r>
          </a:p>
          <a:p>
            <a:pPr lvl="1" eaLnBrk="1" hangingPunct="1">
              <a:spcBef>
                <a:spcPct val="45000"/>
              </a:spcBef>
              <a:defRPr/>
            </a:pPr>
            <a:endParaRPr lang="en-GB" dirty="0"/>
          </a:p>
        </p:txBody>
      </p:sp>
    </p:spTree>
    <p:extLst>
      <p:ext uri="{BB962C8B-B14F-4D97-AF65-F5344CB8AC3E}">
        <p14:creationId xmlns:p14="http://schemas.microsoft.com/office/powerpoint/2010/main" val="3854424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g" /><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92550" y="0"/>
            <a:ext cx="1236142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7597" y="6326768"/>
            <a:ext cx="7296811" cy="342635"/>
          </a:xfrm>
          <a:prstGeom prst="rect">
            <a:avLst/>
          </a:prstGeom>
        </p:spPr>
      </p:pic>
      <p:sp>
        <p:nvSpPr>
          <p:cNvPr id="5" name="Rectangle 4"/>
          <p:cNvSpPr/>
          <p:nvPr/>
        </p:nvSpPr>
        <p:spPr>
          <a:xfrm>
            <a:off x="1057841" y="430680"/>
            <a:ext cx="10060703" cy="5667477"/>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sp>
        <p:nvSpPr>
          <p:cNvPr id="2" name="Title 1"/>
          <p:cNvSpPr>
            <a:spLocks noGrp="1"/>
          </p:cNvSpPr>
          <p:nvPr>
            <p:ph type="ctrTitle"/>
          </p:nvPr>
        </p:nvSpPr>
        <p:spPr>
          <a:xfrm>
            <a:off x="914400" y="4950264"/>
            <a:ext cx="10363200" cy="790891"/>
          </a:xfrm>
        </p:spPr>
        <p:txBody>
          <a:bodyPr/>
          <a:lstStyle>
            <a:lvl1pPr algn="ct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647048"/>
            <a:ext cx="8534400" cy="439320"/>
          </a:xfrm>
        </p:spPr>
        <p:txBody>
          <a:bodyPr>
            <a:normAutofit/>
          </a:bodyPr>
          <a:lstStyle>
            <a:lvl1pPr marL="0" indent="0" algn="ctr">
              <a:buNone/>
              <a:defRPr sz="1600">
                <a:solidFill>
                  <a:schemeClr val="bg1">
                    <a:lumMod val="8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endParaRPr lang="en-US" dirty="0"/>
          </a:p>
        </p:txBody>
      </p:sp>
      <p:pic>
        <p:nvPicPr>
          <p:cNvPr id="11" name="Picture 10" descr="Element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94141" y="819876"/>
            <a:ext cx="4988103" cy="4674312"/>
          </a:xfrm>
          <a:prstGeom prst="rect">
            <a:avLst/>
          </a:prstGeom>
        </p:spPr>
      </p:pic>
    </p:spTree>
    <p:extLst>
      <p:ext uri="{BB962C8B-B14F-4D97-AF65-F5344CB8AC3E}">
        <p14:creationId xmlns:p14="http://schemas.microsoft.com/office/powerpoint/2010/main" val="209592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22400" y="139200"/>
            <a:ext cx="11769600" cy="563288"/>
          </a:xfrm>
        </p:spPr>
        <p:txBody>
          <a:bodyPr/>
          <a:lstStyle/>
          <a:p>
            <a:r>
              <a:rPr lang="fr-FR"/>
              <a:t>Modifiez le style du titre</a:t>
            </a:r>
          </a:p>
        </p:txBody>
      </p:sp>
    </p:spTree>
    <p:extLst>
      <p:ext uri="{BB962C8B-B14F-4D97-AF65-F5344CB8AC3E}">
        <p14:creationId xmlns:p14="http://schemas.microsoft.com/office/powerpoint/2010/main" val="296035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341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260680"/>
            <a:ext cx="10476523" cy="841375"/>
          </a:xfrm>
        </p:spPr>
        <p:txBody>
          <a:bodyPr/>
          <a:lstStyle>
            <a:lvl1pPr>
              <a:defRPr sz="2800">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874188" y="6521494"/>
            <a:ext cx="5060949" cy="233363"/>
          </a:xfrm>
        </p:spPr>
        <p:txBody>
          <a:bodyPr/>
          <a:lstStyle>
            <a:lvl1pPr marL="0" indent="0">
              <a:buNone/>
              <a:defRPr sz="900"/>
            </a:lvl1pPr>
            <a:lvl2pPr>
              <a:defRPr sz="900"/>
            </a:lvl2pPr>
            <a:lvl3pPr>
              <a:defRPr sz="900"/>
            </a:lvl3pPr>
            <a:lvl4pPr>
              <a:defRPr sz="900"/>
            </a:lvl4pPr>
            <a:lvl5pPr>
              <a:defRPr sz="900"/>
            </a:lvl5pPr>
          </a:lstStyle>
          <a:p>
            <a:pPr lvl="0"/>
            <a:r>
              <a:rPr lang="en-US"/>
              <a:t>Click to edit Master text styles</a:t>
            </a:r>
          </a:p>
        </p:txBody>
      </p:sp>
      <p:sp>
        <p:nvSpPr>
          <p:cNvPr id="7" name="Text Placeholder 5"/>
          <p:cNvSpPr>
            <a:spLocks noGrp="1"/>
          </p:cNvSpPr>
          <p:nvPr>
            <p:ph type="body" sz="quarter" idx="12"/>
          </p:nvPr>
        </p:nvSpPr>
        <p:spPr>
          <a:xfrm>
            <a:off x="6241732" y="6521494"/>
            <a:ext cx="5060949" cy="233363"/>
          </a:xfrm>
        </p:spPr>
        <p:txBody>
          <a:bodyPr/>
          <a:lstStyle>
            <a:lvl1pPr marL="0" indent="0" algn="r">
              <a:buNone/>
              <a:defRPr sz="900"/>
            </a:lvl1pPr>
            <a:lvl2pPr>
              <a:defRPr sz="900"/>
            </a:lvl2pPr>
            <a:lvl3pPr>
              <a:defRPr sz="900"/>
            </a:lvl3pPr>
            <a:lvl4pPr>
              <a:defRPr sz="900"/>
            </a:lvl4pPr>
            <a:lvl5pPr>
              <a:defRPr sz="900"/>
            </a:lvl5pPr>
          </a:lstStyle>
          <a:p>
            <a:pPr lvl="0"/>
            <a:r>
              <a:rPr lang="en-US" dirty="0"/>
              <a:t>Click to edit Master text styles</a:t>
            </a:r>
          </a:p>
        </p:txBody>
      </p:sp>
    </p:spTree>
    <p:extLst>
      <p:ext uri="{BB962C8B-B14F-4D97-AF65-F5344CB8AC3E}">
        <p14:creationId xmlns:p14="http://schemas.microsoft.com/office/powerpoint/2010/main" val="583296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260680"/>
            <a:ext cx="10476523" cy="841375"/>
          </a:xfrm>
        </p:spPr>
        <p:txBody>
          <a:bodyPr/>
          <a:lstStyle>
            <a:lvl1pPr>
              <a:defRPr sz="2800">
                <a:solidFill>
                  <a:schemeClr val="bg1">
                    <a:lumMod val="50000"/>
                  </a:schemeClr>
                </a:solidFill>
              </a:defRPr>
            </a:lvl1pPr>
          </a:lstStyle>
          <a:p>
            <a:r>
              <a:rPr lang="en-US"/>
              <a:t>Click to edit Master title style</a:t>
            </a:r>
          </a:p>
        </p:txBody>
      </p:sp>
      <p:sp>
        <p:nvSpPr>
          <p:cNvPr id="3" name="Content Placeholder 2"/>
          <p:cNvSpPr>
            <a:spLocks noGrp="1"/>
          </p:cNvSpPr>
          <p:nvPr>
            <p:ph idx="1" hasCustomPrompt="1"/>
          </p:nvPr>
        </p:nvSpPr>
        <p:spPr/>
        <p:txBody>
          <a:bodyPr/>
          <a:lstStyle>
            <a:lvl2pPr>
              <a:defRPr>
                <a:solidFill>
                  <a:srgbClr val="606060"/>
                </a:solidFill>
              </a:defRPr>
            </a:lvl2pPr>
            <a:lvl3pPr marL="877702" indent="0">
              <a:buNone/>
              <a:defRPr/>
            </a:lvl3pPr>
          </a:lstStyle>
          <a:p>
            <a:pPr lvl="0"/>
            <a:r>
              <a:rPr lang="en-US"/>
              <a:t>Click to edit Master text styles</a:t>
            </a:r>
          </a:p>
          <a:p>
            <a:pPr lvl="1"/>
            <a:r>
              <a:rPr lang="en-US"/>
              <a:t>Second level</a:t>
            </a:r>
          </a:p>
          <a:p>
            <a:pPr lvl="2"/>
            <a:endParaRPr lang="en-US" dirty="0"/>
          </a:p>
        </p:txBody>
      </p:sp>
      <p:sp>
        <p:nvSpPr>
          <p:cNvPr id="4" name="Rectangle 40"/>
          <p:cNvSpPr>
            <a:spLocks noGrp="1" noChangeArrowheads="1"/>
          </p:cNvSpPr>
          <p:nvPr>
            <p:ph type="sldNum" sz="quarter" idx="10"/>
          </p:nvPr>
        </p:nvSpPr>
        <p:spPr>
          <a:xfrm>
            <a:off x="11419161" y="6493557"/>
            <a:ext cx="644769" cy="234951"/>
          </a:xfrm>
          <a:prstGeom prst="rect">
            <a:avLst/>
          </a:prstGeom>
          <a:ln/>
        </p:spPr>
        <p:txBody>
          <a:bodyPr lIns="121917" tIns="60958" rIns="121917" bIns="60958"/>
          <a:lstStyle>
            <a:lvl1pPr>
              <a:defRPr/>
            </a:lvl1pPr>
          </a:lstStyle>
          <a:p>
            <a:r>
              <a:rPr lang="en-US" dirty="0">
                <a:solidFill>
                  <a:prstClr val="black"/>
                </a:solidFill>
              </a:rPr>
              <a:t>|</a:t>
            </a:r>
            <a:r>
              <a:rPr lang="en-US" sz="900" baseline="16000" dirty="0">
                <a:solidFill>
                  <a:prstClr val="black"/>
                </a:solidFill>
              </a:rPr>
              <a:t> </a:t>
            </a:r>
            <a:fld id="{3564A3BF-1B27-407D-BDE9-749F8972F2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9775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25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solidFill>
                  <a:prstClr val="black"/>
                </a:solidFill>
              </a:rPr>
              <a:t>|</a:t>
            </a:r>
            <a:r>
              <a:rPr lang="en-US" sz="900" baseline="16000">
                <a:solidFill>
                  <a:prstClr val="black"/>
                </a:solidFill>
              </a:rPr>
              <a:t> </a:t>
            </a:r>
            <a:fld id="{3564A3BF-1B27-407D-BDE9-749F8972F2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5618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F454498-4EFC-4A65-A55E-EEFD79BDA68B}" type="slidenum">
              <a:rPr lang="en-US" altLang="en-US" smtClean="0">
                <a:solidFill>
                  <a:srgbClr val="000000"/>
                </a:solidFill>
              </a:rPr>
              <a:pPr/>
              <a:t>‹#›</a:t>
            </a:fld>
            <a:endParaRPr lang="en-US" altLang="en-US">
              <a:solidFill>
                <a:srgbClr val="000000"/>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64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DA65D80-B1C2-4E6A-8630-A763B2EF29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201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3F40858E-6E55-43DE-A7BD-DB650B873469}" type="slidenum">
              <a:rPr lang="en-US" altLang="en-US" smtClean="0">
                <a:solidFill>
                  <a:srgbClr val="000000"/>
                </a:solidFill>
              </a:rPr>
              <a:pPr/>
              <a:t>‹#›</a:t>
            </a:fld>
            <a:endParaRPr lang="en-US" altLang="en-US">
              <a:solidFill>
                <a:srgbClr val="000000"/>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93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71A404A3-0F1A-40DF-9E74-D529B94AA3D3}" type="slidenum">
              <a:rPr lang="en-US" altLang="en-US" smtClean="0">
                <a:solidFill>
                  <a:srgbClr val="000000"/>
                </a:solidFill>
              </a:rPr>
              <a:pPr/>
              <a:t>‹#›</a:t>
            </a:fld>
            <a:endParaRPr lang="en-US" altLang="en-US">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96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a:xfrm>
            <a:off x="-92550" y="0"/>
            <a:ext cx="1236142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sp>
        <p:nvSpPr>
          <p:cNvPr id="5" name="Rectangle 4"/>
          <p:cNvSpPr/>
          <p:nvPr/>
        </p:nvSpPr>
        <p:spPr>
          <a:xfrm>
            <a:off x="1057841" y="430680"/>
            <a:ext cx="10060703" cy="5667477"/>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pic>
        <p:nvPicPr>
          <p:cNvPr id="11" name="Picture 10" descr="Elements.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94141" y="819876"/>
            <a:ext cx="4988103" cy="467431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7597" y="6326768"/>
            <a:ext cx="7296811" cy="342635"/>
          </a:xfrm>
          <a:prstGeom prst="rect">
            <a:avLst/>
          </a:prstGeom>
        </p:spPr>
      </p:pic>
    </p:spTree>
    <p:extLst>
      <p:ext uri="{BB962C8B-B14F-4D97-AF65-F5344CB8AC3E}">
        <p14:creationId xmlns:p14="http://schemas.microsoft.com/office/powerpoint/2010/main" val="3794253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476156D-D5EC-4990-9CF7-440CCE4E777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15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15B9879-2FAD-4DB6-9ACC-8F2FD8373199}" type="slidenum">
              <a:rPr lang="en-US" altLang="en-US" smtClean="0">
                <a:solidFill>
                  <a:srgbClr val="000000"/>
                </a:solidFill>
              </a:rPr>
              <a:pPr/>
              <a:t>‹#›</a:t>
            </a:fld>
            <a:endParaRPr lang="en-US" altLang="en-US">
              <a:solidFill>
                <a:srgbClr val="000000"/>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20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CDA02E9C-6232-4F0E-B4AB-65C2166DB2A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03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867951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4931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4772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482072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6325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5284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7FB6D92-B221-4522-95C5-C22E02D97480}" type="slidenum">
              <a:rPr lang="en-US" altLang="en-US" smtClean="0">
                <a:solidFill>
                  <a:srgbClr val="000000"/>
                </a:solidFill>
              </a:rPr>
              <a:pPr/>
              <a:t>‹#›</a:t>
            </a:fld>
            <a:endParaRPr lang="en-US" altLang="en-US">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06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19795" y="138461"/>
            <a:ext cx="11537972" cy="549275"/>
          </a:xfrm>
        </p:spPr>
        <p:txBody>
          <a:bodyPr/>
          <a:lstStyle/>
          <a:p>
            <a:r>
              <a:rPr lang="fr-FR"/>
              <a:t>Modifiez le style du titre</a:t>
            </a:r>
          </a:p>
        </p:txBody>
      </p:sp>
      <p:sp>
        <p:nvSpPr>
          <p:cNvPr id="5" name="Espace réservé du texte 4"/>
          <p:cNvSpPr>
            <a:spLocks noGrp="1"/>
          </p:cNvSpPr>
          <p:nvPr>
            <p:ph type="body" sz="quarter" idx="11"/>
          </p:nvPr>
        </p:nvSpPr>
        <p:spPr>
          <a:xfrm>
            <a:off x="419804" y="1065603"/>
            <a:ext cx="11587921" cy="4840015"/>
          </a:xfrm>
        </p:spPr>
        <p:txBody>
          <a:bodyPr/>
          <a:lstStyle>
            <a:lvl2pPr>
              <a:buClr>
                <a:srgbClr val="D0AC7B"/>
              </a:buClr>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637298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5046B2B-9803-4072-94E8-AB8CF53B0BBC}" type="slidenum">
              <a:rPr lang="en-US" altLang="en-US" smtClean="0">
                <a:solidFill>
                  <a:srgbClr val="000000"/>
                </a:solidFill>
              </a:rPr>
              <a:pPr/>
              <a:t>‹#›</a:t>
            </a:fld>
            <a:endParaRPr lang="en-US" altLang="en-US">
              <a:solidFill>
                <a:srgbClr val="000000"/>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25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19795" y="138461"/>
            <a:ext cx="11537972" cy="549275"/>
          </a:xfrm>
        </p:spPr>
        <p:txBody>
          <a:bodyPr/>
          <a:lstStyle/>
          <a:p>
            <a:r>
              <a:rPr lang="fr-FR"/>
              <a:t>Modifiez le style du titre</a:t>
            </a:r>
          </a:p>
        </p:txBody>
      </p:sp>
      <p:sp>
        <p:nvSpPr>
          <p:cNvPr id="5" name="Espace réservé du texte 4"/>
          <p:cNvSpPr>
            <a:spLocks noGrp="1"/>
          </p:cNvSpPr>
          <p:nvPr>
            <p:ph type="body" sz="quarter" idx="11"/>
          </p:nvPr>
        </p:nvSpPr>
        <p:spPr>
          <a:xfrm>
            <a:off x="419804" y="1065603"/>
            <a:ext cx="11587921" cy="4840015"/>
          </a:xfrm>
        </p:spPr>
        <p:txBody>
          <a:bodyPr/>
          <a:lstStyle>
            <a:lvl2pPr>
              <a:buClr>
                <a:srgbClr val="D0AC7B"/>
              </a:buClr>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135076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22400" y="139200"/>
            <a:ext cx="11769600" cy="563288"/>
          </a:xfrm>
        </p:spPr>
        <p:txBody>
          <a:bodyPr/>
          <a:lstStyle/>
          <a:p>
            <a:r>
              <a:rPr lang="fr-FR"/>
              <a:t>Modifiez le style du titre</a:t>
            </a:r>
          </a:p>
        </p:txBody>
      </p:sp>
    </p:spTree>
    <p:extLst>
      <p:ext uri="{BB962C8B-B14F-4D97-AF65-F5344CB8AC3E}">
        <p14:creationId xmlns:p14="http://schemas.microsoft.com/office/powerpoint/2010/main" val="131614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65A3"/>
              </a:buClr>
              <a:defRPr sz="2600">
                <a:latin typeface="Arial" panose="020B0604020202020204" pitchFamily="34" charset="0"/>
                <a:cs typeface="Arial" panose="020B0604020202020204" pitchFamily="34" charset="0"/>
              </a:defRPr>
            </a:lvl1pPr>
            <a:lvl2pPr>
              <a:buClr>
                <a:srgbClr val="0065A3"/>
              </a:buClr>
              <a:defRPr sz="2600">
                <a:latin typeface="Arial" panose="020B0604020202020204" pitchFamily="34" charset="0"/>
                <a:cs typeface="Arial" panose="020B0604020202020204" pitchFamily="34" charset="0"/>
              </a:defRPr>
            </a:lvl2pPr>
            <a:lvl3pPr>
              <a:buClr>
                <a:srgbClr val="0065A3"/>
              </a:buClr>
              <a:defRPr sz="2600">
                <a:latin typeface="Arial" panose="020B0604020202020204" pitchFamily="34" charset="0"/>
                <a:cs typeface="Arial" panose="020B0604020202020204" pitchFamily="34" charset="0"/>
              </a:defRPr>
            </a:lvl3pPr>
            <a:lvl4pPr>
              <a:buClr>
                <a:srgbClr val="0065A3"/>
              </a:buClr>
              <a:defRPr sz="2600">
                <a:latin typeface="Arial" panose="020B0604020202020204" pitchFamily="34" charset="0"/>
                <a:cs typeface="Arial" panose="020B0604020202020204" pitchFamily="34" charset="0"/>
              </a:defRPr>
            </a:lvl4pPr>
            <a:lvl5pPr>
              <a:buClr>
                <a:srgbClr val="0065A3"/>
              </a:buClr>
              <a:defRPr sz="2600">
                <a:solidFill>
                  <a:srgbClr val="3B5CAD"/>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30507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1920"/>
            <a:ext cx="9414933" cy="934720"/>
          </a:xfrm>
          <a:prstGeom prst="rect">
            <a:avLst/>
          </a:prstGeom>
        </p:spPr>
        <p:txBody>
          <a:bodyPr/>
          <a:lstStyle/>
          <a:p>
            <a:r>
              <a:rPr lang="en-US" dirty="0"/>
              <a:t>TITLE</a:t>
            </a:r>
          </a:p>
        </p:txBody>
      </p:sp>
      <p:sp>
        <p:nvSpPr>
          <p:cNvPr id="7" name="Title 1"/>
          <p:cNvSpPr txBox="1">
            <a:spLocks/>
          </p:cNvSpPr>
          <p:nvPr userDrawn="1"/>
        </p:nvSpPr>
        <p:spPr>
          <a:xfrm>
            <a:off x="609600" y="1513840"/>
            <a:ext cx="10972800" cy="4653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solidFill>
                  <a:prstClr val="white"/>
                </a:solidFill>
              </a:rPr>
              <a:t>TITLE</a:t>
            </a:r>
            <a:endParaRPr lang="en-US" sz="4400" dirty="0">
              <a:solidFill>
                <a:prstClr val="white"/>
              </a:solidFill>
            </a:endParaRPr>
          </a:p>
        </p:txBody>
      </p:sp>
      <p:sp>
        <p:nvSpPr>
          <p:cNvPr id="9" name="Content Placeholder 8"/>
          <p:cNvSpPr>
            <a:spLocks noGrp="1"/>
          </p:cNvSpPr>
          <p:nvPr>
            <p:ph sz="quarter" idx="10"/>
          </p:nvPr>
        </p:nvSpPr>
        <p:spPr>
          <a:xfrm>
            <a:off x="609600" y="1514479"/>
            <a:ext cx="10972800" cy="4652963"/>
          </a:xfrm>
          <a:prstGeom prst="rect">
            <a:avLst/>
          </a:prstGeom>
        </p:spPr>
        <p:txBody>
          <a:bodyPr vert="horz"/>
          <a:lstStyle>
            <a:lvl1pPr>
              <a:defRPr>
                <a:solidFill>
                  <a:srgbClr val="0D0D0D"/>
                </a:solidFill>
              </a:defRPr>
            </a:lvl1pPr>
            <a:lvl2pPr>
              <a:defRPr>
                <a:solidFill>
                  <a:srgbClr val="0D0D0D"/>
                </a:solidFill>
              </a:defRPr>
            </a:lvl2pPr>
            <a:lvl3pPr>
              <a:defRPr>
                <a:solidFill>
                  <a:srgbClr val="0D0D0D"/>
                </a:solidFill>
              </a:defRPr>
            </a:lvl3pPr>
            <a:lvl4pPr>
              <a:defRPr>
                <a:solidFill>
                  <a:srgbClr val="0D0D0D"/>
                </a:solidFill>
              </a:defRPr>
            </a:lvl4pPr>
            <a:lvl5pPr>
              <a:defRPr>
                <a:solidFill>
                  <a:srgbClr val="0D0D0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9151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1B9195-E157-455F-A424-28DA940BB76E}" type="datetimeFigureOut">
              <a:rPr lang="en-GB" smtClean="0">
                <a:solidFill>
                  <a:prstClr val="black">
                    <a:tint val="75000"/>
                  </a:prstClr>
                </a:solidFill>
              </a:rPr>
              <a:pPr/>
              <a:t>05/05/2019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C725C8-ACDF-49EE-B345-3FEDF06DBAD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3600"/>
          <a:stretch/>
        </p:blipFill>
        <p:spPr>
          <a:xfrm>
            <a:off x="0" y="5733288"/>
            <a:ext cx="12192000" cy="1124712"/>
          </a:xfrm>
          <a:prstGeom prst="rect">
            <a:avLst/>
          </a:prstGeom>
        </p:spPr>
      </p:pic>
    </p:spTree>
    <p:extLst>
      <p:ext uri="{BB962C8B-B14F-4D97-AF65-F5344CB8AC3E}">
        <p14:creationId xmlns:p14="http://schemas.microsoft.com/office/powerpoint/2010/main" val="776068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065A3"/>
              </a:buClr>
              <a:defRPr sz="2400"/>
            </a:lvl1pPr>
            <a:lvl2pPr>
              <a:buClr>
                <a:srgbClr val="0065A3"/>
              </a:buClr>
              <a:defRPr sz="2000"/>
            </a:lvl2pPr>
            <a:lvl3pPr>
              <a:buClr>
                <a:srgbClr val="0065A3"/>
              </a:buClr>
              <a:defRPr sz="1800"/>
            </a:lvl3pPr>
            <a:lvl4pPr>
              <a:buClr>
                <a:srgbClr val="0065A3"/>
              </a:buClr>
              <a:defRPr sz="1600"/>
            </a:lvl4pPr>
            <a:lvl5pPr>
              <a:buClr>
                <a:srgbClr val="0065A3"/>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buClr>
                <a:srgbClr val="0065A3"/>
              </a:buClr>
              <a:defRPr sz="2400"/>
            </a:lvl1pPr>
            <a:lvl2pPr>
              <a:buClr>
                <a:srgbClr val="0065A3"/>
              </a:buClr>
              <a:defRPr sz="2000"/>
            </a:lvl2pPr>
            <a:lvl3pPr>
              <a:buClr>
                <a:srgbClr val="0065A3"/>
              </a:buClr>
              <a:defRPr sz="1800"/>
            </a:lvl3pPr>
            <a:lvl4pPr>
              <a:buClr>
                <a:srgbClr val="0065A3"/>
              </a:buClr>
              <a:defRPr sz="1600"/>
            </a:lvl4pPr>
            <a:lvl5pPr>
              <a:buClr>
                <a:srgbClr val="0065A3"/>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651B9195-E157-455F-A424-28DA940BB76E}" type="datetimeFigureOut">
              <a:rPr lang="en-GB" smtClean="0">
                <a:solidFill>
                  <a:prstClr val="black">
                    <a:tint val="75000"/>
                  </a:prstClr>
                </a:solidFill>
              </a:rPr>
              <a:pPr/>
              <a:t>05/05/2019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C725C8-ACDF-49EE-B345-3FEDF06DBAD3}" type="slidenum">
              <a:rPr lang="en-GB" smtClean="0">
                <a:solidFill>
                  <a:prstClr val="black">
                    <a:tint val="75000"/>
                  </a:prstClr>
                </a:solidFill>
              </a:rPr>
              <a:pPr/>
              <a:t>‹#›</a:t>
            </a:fld>
            <a:endParaRPr lang="en-GB">
              <a:solidFill>
                <a:prstClr val="black">
                  <a:tint val="75000"/>
                </a:prstClr>
              </a:solidFill>
            </a:endParaRPr>
          </a:p>
        </p:txBody>
      </p:sp>
      <p:sp>
        <p:nvSpPr>
          <p:cNvPr id="10" name="Title 1"/>
          <p:cNvSpPr>
            <a:spLocks noGrp="1"/>
          </p:cNvSpPr>
          <p:nvPr>
            <p:ph type="title"/>
          </p:nvPr>
        </p:nvSpPr>
        <p:spPr>
          <a:xfrm>
            <a:off x="609600" y="274638"/>
            <a:ext cx="10972800" cy="1143000"/>
          </a:xfrm>
        </p:spPr>
        <p:txBody>
          <a:bodyPr/>
          <a:lstStyle>
            <a:lvl1pPr algn="l">
              <a:defRPr lang="en-GB" baseline="0" dirty="0">
                <a:solidFill>
                  <a:srgbClr val="0065A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46942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1B9195-E157-455F-A424-28DA940BB76E}" type="datetimeFigureOut">
              <a:rPr lang="en-GB" smtClean="0">
                <a:solidFill>
                  <a:prstClr val="black">
                    <a:tint val="75000"/>
                  </a:prstClr>
                </a:solidFill>
              </a:rPr>
              <a:pPr/>
              <a:t>05/05/2019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C725C8-ACDF-49EE-B345-3FEDF06DBAD3}" type="slidenum">
              <a:rPr lang="en-GB" smtClean="0">
                <a:solidFill>
                  <a:prstClr val="black">
                    <a:tint val="75000"/>
                  </a:prstClr>
                </a:solidFill>
              </a:rPr>
              <a:pPr/>
              <a:t>‹#›</a:t>
            </a:fld>
            <a:endParaRPr lang="en-GB">
              <a:solidFill>
                <a:prstClr val="black">
                  <a:tint val="75000"/>
                </a:prstClr>
              </a:solidFill>
            </a:endParaRPr>
          </a:p>
        </p:txBody>
      </p:sp>
      <p:sp>
        <p:nvSpPr>
          <p:cNvPr id="6" name="Title 1"/>
          <p:cNvSpPr>
            <a:spLocks noGrp="1"/>
          </p:cNvSpPr>
          <p:nvPr>
            <p:ph type="title"/>
          </p:nvPr>
        </p:nvSpPr>
        <p:spPr>
          <a:xfrm>
            <a:off x="609600" y="274638"/>
            <a:ext cx="10972800" cy="1143000"/>
          </a:xfrm>
        </p:spPr>
        <p:txBody>
          <a:bodyPr/>
          <a:lstStyle>
            <a:lvl1pPr algn="l">
              <a:defRPr lang="en-GB" dirty="0"/>
            </a:lvl1pPr>
          </a:lstStyle>
          <a:p>
            <a:r>
              <a:rPr lang="en-US" dirty="0"/>
              <a:t>Click to edit Master title style</a:t>
            </a:r>
            <a:endParaRPr lang="en-GB" dirty="0"/>
          </a:p>
        </p:txBody>
      </p:sp>
    </p:spTree>
    <p:extLst>
      <p:ext uri="{BB962C8B-B14F-4D97-AF65-F5344CB8AC3E}">
        <p14:creationId xmlns:p14="http://schemas.microsoft.com/office/powerpoint/2010/main" val="1376505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65A3"/>
              </a:buClr>
              <a:defRPr>
                <a:latin typeface="Arial" panose="020B0604020202020204" pitchFamily="34" charset="0"/>
                <a:cs typeface="Arial" panose="020B0604020202020204" pitchFamily="34" charset="0"/>
              </a:defRPr>
            </a:lvl1pPr>
            <a:lvl2pPr>
              <a:buClr>
                <a:srgbClr val="0065A3"/>
              </a:buClr>
              <a:defRPr>
                <a:latin typeface="Arial" panose="020B0604020202020204" pitchFamily="34" charset="0"/>
                <a:cs typeface="Arial" panose="020B0604020202020204" pitchFamily="34" charset="0"/>
              </a:defRPr>
            </a:lvl2pPr>
            <a:lvl3pPr>
              <a:buClr>
                <a:srgbClr val="0065A3"/>
              </a:buClr>
              <a:defRPr>
                <a:latin typeface="Arial" panose="020B0604020202020204" pitchFamily="34" charset="0"/>
                <a:cs typeface="Arial" panose="020B0604020202020204" pitchFamily="34" charset="0"/>
              </a:defRPr>
            </a:lvl3pPr>
            <a:lvl4pPr>
              <a:buClr>
                <a:srgbClr val="0065A3"/>
              </a:buClr>
              <a:defRPr>
                <a:latin typeface="Arial" panose="020B0604020202020204" pitchFamily="34" charset="0"/>
                <a:cs typeface="Arial" panose="020B0604020202020204" pitchFamily="34" charset="0"/>
              </a:defRPr>
            </a:lvl4pPr>
            <a:lvl5pPr>
              <a:buClr>
                <a:srgbClr val="0065A3"/>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670816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8"/>
            <a:ext cx="10972800" cy="1143000"/>
          </a:xfrm>
        </p:spPr>
        <p:txBody>
          <a:bodyPr/>
          <a:lstStyle>
            <a:lvl1pPr algn="l">
              <a:defRPr lang="en-GB" dirty="0"/>
            </a:lvl1pPr>
          </a:lstStyle>
          <a:p>
            <a:r>
              <a:rPr lang="en-US" dirty="0"/>
              <a:t>Click to edit Master title style</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wrap="square">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121935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22400" y="139200"/>
            <a:ext cx="11769600" cy="563288"/>
          </a:xfrm>
        </p:spPr>
        <p:txBody>
          <a:bodyPr/>
          <a:lstStyle/>
          <a:p>
            <a:r>
              <a:rPr lang="fr-FR"/>
              <a:t>Modifiez le style du titre</a:t>
            </a:r>
          </a:p>
        </p:txBody>
      </p:sp>
    </p:spTree>
    <p:extLst>
      <p:ext uri="{BB962C8B-B14F-4D97-AF65-F5344CB8AC3E}">
        <p14:creationId xmlns:p14="http://schemas.microsoft.com/office/powerpoint/2010/main" val="63350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65A3"/>
              </a:buClr>
              <a:defRPr>
                <a:latin typeface="Arial" panose="020B0604020202020204" pitchFamily="34" charset="0"/>
                <a:cs typeface="Arial" panose="020B0604020202020204" pitchFamily="34" charset="0"/>
              </a:defRPr>
            </a:lvl1pPr>
            <a:lvl2pPr>
              <a:buClr>
                <a:srgbClr val="0065A3"/>
              </a:buClr>
              <a:defRPr>
                <a:latin typeface="Arial" panose="020B0604020202020204" pitchFamily="34" charset="0"/>
                <a:cs typeface="Arial" panose="020B0604020202020204" pitchFamily="34" charset="0"/>
              </a:defRPr>
            </a:lvl2pPr>
            <a:lvl3pPr>
              <a:buClr>
                <a:srgbClr val="0065A3"/>
              </a:buClr>
              <a:defRPr>
                <a:latin typeface="Arial" panose="020B0604020202020204" pitchFamily="34" charset="0"/>
                <a:cs typeface="Arial" panose="020B0604020202020204" pitchFamily="34" charset="0"/>
              </a:defRPr>
            </a:lvl3pPr>
            <a:lvl4pPr>
              <a:buClr>
                <a:srgbClr val="0065A3"/>
              </a:buClr>
              <a:defRPr>
                <a:latin typeface="Arial" panose="020B0604020202020204" pitchFamily="34" charset="0"/>
                <a:cs typeface="Arial" panose="020B0604020202020204" pitchFamily="34" charset="0"/>
              </a:defRPr>
            </a:lvl4pPr>
            <a:lvl5pPr>
              <a:buClr>
                <a:srgbClr val="0065A3"/>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389229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normAutofit/>
          </a:bodyPr>
          <a:lstStyle>
            <a:lvl1pPr algn="l">
              <a:defRPr sz="3000"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371601"/>
            <a:ext cx="10972800" cy="4754563"/>
          </a:xfrm>
        </p:spPr>
        <p:txBody>
          <a:bodyPr>
            <a:normAutofit/>
          </a:bodyPr>
          <a:lstStyle>
            <a:lvl1pPr>
              <a:buClr>
                <a:srgbClr val="0065A3"/>
              </a:buClr>
              <a:defRPr lang="en-US" sz="2400" kern="1200" baseline="0" dirty="0">
                <a:solidFill>
                  <a:srgbClr val="0065A3"/>
                </a:solidFill>
                <a:latin typeface="Arial" panose="020B0604020202020204" pitchFamily="34" charset="0"/>
                <a:ea typeface="+mj-ea"/>
                <a:cs typeface="Arial" panose="020B0604020202020204" pitchFamily="34" charset="0"/>
              </a:defRPr>
            </a:lvl1pPr>
            <a:lvl2pPr>
              <a:buClr>
                <a:srgbClr val="0065A3"/>
              </a:buClr>
              <a:defRPr sz="2000">
                <a:latin typeface="Arial" panose="020B0604020202020204" pitchFamily="34" charset="0"/>
                <a:cs typeface="Arial" panose="020B0604020202020204" pitchFamily="34" charset="0"/>
              </a:defRPr>
            </a:lvl2pPr>
            <a:lvl3pPr>
              <a:buClr>
                <a:srgbClr val="0065A3"/>
              </a:buClr>
              <a:defRPr sz="2000">
                <a:latin typeface="Arial" panose="020B0604020202020204" pitchFamily="34" charset="0"/>
                <a:cs typeface="Arial" panose="020B0604020202020204" pitchFamily="34" charset="0"/>
              </a:defRPr>
            </a:lvl3pPr>
            <a:lvl4pPr>
              <a:buClr>
                <a:srgbClr val="0065A3"/>
              </a:buClr>
              <a:defRPr sz="2600">
                <a:latin typeface="Arial" panose="020B0604020202020204" pitchFamily="34" charset="0"/>
                <a:cs typeface="Arial" panose="020B0604020202020204" pitchFamily="34" charset="0"/>
              </a:defRPr>
            </a:lvl4pPr>
            <a:lvl5pPr>
              <a:buClr>
                <a:srgbClr val="0065A3"/>
              </a:buClr>
              <a:defRPr sz="2600">
                <a:solidFill>
                  <a:srgbClr val="3B5CAD"/>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905556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65A3"/>
              </a:buClr>
              <a:defRPr sz="2600">
                <a:latin typeface="Arial" panose="020B0604020202020204" pitchFamily="34" charset="0"/>
                <a:cs typeface="Arial" panose="020B0604020202020204" pitchFamily="34" charset="0"/>
              </a:defRPr>
            </a:lvl1pPr>
            <a:lvl2pPr>
              <a:buClr>
                <a:srgbClr val="0065A3"/>
              </a:buClr>
              <a:defRPr sz="2600">
                <a:latin typeface="Arial" panose="020B0604020202020204" pitchFamily="34" charset="0"/>
                <a:cs typeface="Arial" panose="020B0604020202020204" pitchFamily="34" charset="0"/>
              </a:defRPr>
            </a:lvl2pPr>
            <a:lvl3pPr>
              <a:buClr>
                <a:srgbClr val="0065A3"/>
              </a:buClr>
              <a:defRPr sz="2600">
                <a:latin typeface="Arial" panose="020B0604020202020204" pitchFamily="34" charset="0"/>
                <a:cs typeface="Arial" panose="020B0604020202020204" pitchFamily="34" charset="0"/>
              </a:defRPr>
            </a:lvl3pPr>
            <a:lvl4pPr>
              <a:buClr>
                <a:srgbClr val="0065A3"/>
              </a:buClr>
              <a:defRPr sz="2600">
                <a:latin typeface="Arial" panose="020B0604020202020204" pitchFamily="34" charset="0"/>
                <a:cs typeface="Arial" panose="020B0604020202020204" pitchFamily="34" charset="0"/>
              </a:defRPr>
            </a:lvl4pPr>
            <a:lvl5pPr>
              <a:buClr>
                <a:srgbClr val="0065A3"/>
              </a:buClr>
              <a:defRPr sz="2600">
                <a:solidFill>
                  <a:srgbClr val="3B5CAD"/>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78520" y="6453219"/>
            <a:ext cx="2978149" cy="288925"/>
          </a:xfrm>
        </p:spPr>
        <p:txBody>
          <a:bodyPr>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67875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0065A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65A3"/>
              </a:buClr>
              <a:defRPr>
                <a:latin typeface="Arial" panose="020B0604020202020204" pitchFamily="34" charset="0"/>
                <a:cs typeface="Arial" panose="020B0604020202020204" pitchFamily="34" charset="0"/>
              </a:defRPr>
            </a:lvl1pPr>
            <a:lvl2pPr>
              <a:buClr>
                <a:srgbClr val="0065A3"/>
              </a:buClr>
              <a:defRPr>
                <a:latin typeface="Arial" panose="020B0604020202020204" pitchFamily="34" charset="0"/>
                <a:cs typeface="Arial" panose="020B0604020202020204" pitchFamily="34" charset="0"/>
              </a:defRPr>
            </a:lvl2pPr>
            <a:lvl3pPr>
              <a:buClr>
                <a:srgbClr val="0065A3"/>
              </a:buClr>
              <a:defRPr>
                <a:latin typeface="Arial" panose="020B0604020202020204" pitchFamily="34" charset="0"/>
                <a:cs typeface="Arial" panose="020B0604020202020204" pitchFamily="34" charset="0"/>
              </a:defRPr>
            </a:lvl3pPr>
            <a:lvl4pPr>
              <a:buClr>
                <a:srgbClr val="0065A3"/>
              </a:buClr>
              <a:defRPr>
                <a:latin typeface="Arial" panose="020B0604020202020204" pitchFamily="34" charset="0"/>
                <a:cs typeface="Arial" panose="020B0604020202020204" pitchFamily="34" charset="0"/>
              </a:defRPr>
            </a:lvl4pPr>
            <a:lvl5pPr>
              <a:buClr>
                <a:srgbClr val="0065A3"/>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0" hasCustomPrompt="1"/>
          </p:nvPr>
        </p:nvSpPr>
        <p:spPr>
          <a:xfrm>
            <a:off x="1678520" y="6453219"/>
            <a:ext cx="2978149" cy="288925"/>
          </a:xfrm>
        </p:spPr>
        <p:txBody>
          <a:bodyPr wrap="square">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2298788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Text Placeholder 7"/>
          <p:cNvSpPr>
            <a:spLocks noGrp="1"/>
          </p:cNvSpPr>
          <p:nvPr>
            <p:ph type="body" sz="quarter" idx="10" hasCustomPrompt="1"/>
          </p:nvPr>
        </p:nvSpPr>
        <p:spPr>
          <a:xfrm>
            <a:off x="1678520" y="6453219"/>
            <a:ext cx="2978149" cy="288925"/>
          </a:xfrm>
        </p:spPr>
        <p:txBody>
          <a:bodyPr wrap="square">
            <a:noAutofit/>
          </a:bodyPr>
          <a:lstStyle>
            <a:lvl1pPr marL="0" indent="0">
              <a:buNone/>
              <a:defRPr sz="1000">
                <a:solidFill>
                  <a:schemeClr val="tx1"/>
                </a:solidFill>
              </a:defRPr>
            </a:lvl1pPr>
          </a:lstStyle>
          <a:p>
            <a:pPr lvl="0"/>
            <a:r>
              <a:rPr lang="en-US" dirty="0"/>
              <a:t>Notes</a:t>
            </a:r>
            <a:endParaRPr lang="en-GB" dirty="0"/>
          </a:p>
        </p:txBody>
      </p:sp>
    </p:spTree>
    <p:extLst>
      <p:ext uri="{BB962C8B-B14F-4D97-AF65-F5344CB8AC3E}">
        <p14:creationId xmlns:p14="http://schemas.microsoft.com/office/powerpoint/2010/main" val="423950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8135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260680"/>
            <a:ext cx="10476523" cy="841375"/>
          </a:xfrm>
        </p:spPr>
        <p:txBody>
          <a:bodyPr/>
          <a:lstStyle>
            <a:lvl1pPr>
              <a:defRPr sz="2800">
                <a:solidFill>
                  <a:schemeClr val="bg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874188" y="6521494"/>
            <a:ext cx="5060949" cy="233363"/>
          </a:xfrm>
        </p:spPr>
        <p:txBody>
          <a:bodyPr/>
          <a:lstStyle>
            <a:lvl1pPr marL="0" indent="0">
              <a:buNone/>
              <a:defRPr sz="900"/>
            </a:lvl1pPr>
            <a:lvl2pPr>
              <a:defRPr sz="900"/>
            </a:lvl2pPr>
            <a:lvl3pPr>
              <a:defRPr sz="900"/>
            </a:lvl3pPr>
            <a:lvl4pPr>
              <a:defRPr sz="900"/>
            </a:lvl4pPr>
            <a:lvl5pPr>
              <a:defRPr sz="900"/>
            </a:lvl5pPr>
          </a:lstStyle>
          <a:p>
            <a:pPr lvl="0"/>
            <a:r>
              <a:rPr lang="en-US"/>
              <a:t>Click to edit Master text styles</a:t>
            </a:r>
          </a:p>
        </p:txBody>
      </p:sp>
      <p:sp>
        <p:nvSpPr>
          <p:cNvPr id="7" name="Text Placeholder 5"/>
          <p:cNvSpPr>
            <a:spLocks noGrp="1"/>
          </p:cNvSpPr>
          <p:nvPr>
            <p:ph type="body" sz="quarter" idx="12"/>
          </p:nvPr>
        </p:nvSpPr>
        <p:spPr>
          <a:xfrm>
            <a:off x="6241732" y="6521494"/>
            <a:ext cx="5060949" cy="233363"/>
          </a:xfrm>
        </p:spPr>
        <p:txBody>
          <a:bodyPr/>
          <a:lstStyle>
            <a:lvl1pPr marL="0" indent="0" algn="r">
              <a:buNone/>
              <a:defRPr sz="900"/>
            </a:lvl1pPr>
            <a:lvl2pPr>
              <a:defRPr sz="900"/>
            </a:lvl2pPr>
            <a:lvl3pPr>
              <a:defRPr sz="900"/>
            </a:lvl3pPr>
            <a:lvl4pPr>
              <a:defRPr sz="900"/>
            </a:lvl4pPr>
            <a:lvl5pPr>
              <a:defRPr sz="900"/>
            </a:lvl5pPr>
          </a:lstStyle>
          <a:p>
            <a:pPr lvl="0"/>
            <a:r>
              <a:rPr lang="en-US" dirty="0"/>
              <a:t>Click to edit Master text styles</a:t>
            </a:r>
          </a:p>
        </p:txBody>
      </p:sp>
    </p:spTree>
    <p:extLst>
      <p:ext uri="{BB962C8B-B14F-4D97-AF65-F5344CB8AC3E}">
        <p14:creationId xmlns:p14="http://schemas.microsoft.com/office/powerpoint/2010/main" val="211538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92550" y="0"/>
            <a:ext cx="1236142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7597" y="6326768"/>
            <a:ext cx="7296811" cy="342635"/>
          </a:xfrm>
          <a:prstGeom prst="rect">
            <a:avLst/>
          </a:prstGeom>
        </p:spPr>
      </p:pic>
      <p:sp>
        <p:nvSpPr>
          <p:cNvPr id="5" name="Rectangle 4"/>
          <p:cNvSpPr/>
          <p:nvPr/>
        </p:nvSpPr>
        <p:spPr>
          <a:xfrm>
            <a:off x="1057841" y="430680"/>
            <a:ext cx="10060703" cy="5667477"/>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sp>
        <p:nvSpPr>
          <p:cNvPr id="2" name="Title 1"/>
          <p:cNvSpPr>
            <a:spLocks noGrp="1"/>
          </p:cNvSpPr>
          <p:nvPr>
            <p:ph type="ctrTitle"/>
          </p:nvPr>
        </p:nvSpPr>
        <p:spPr>
          <a:xfrm>
            <a:off x="914400" y="4950264"/>
            <a:ext cx="10363200" cy="790891"/>
          </a:xfrm>
        </p:spPr>
        <p:txBody>
          <a:bodyPr/>
          <a:lstStyle>
            <a:lvl1pPr algn="ct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647048"/>
            <a:ext cx="8534400" cy="439320"/>
          </a:xfrm>
        </p:spPr>
        <p:txBody>
          <a:bodyPr>
            <a:normAutofit/>
          </a:bodyPr>
          <a:lstStyle>
            <a:lvl1pPr marL="0" indent="0" algn="ctr">
              <a:buNone/>
              <a:defRPr sz="1600">
                <a:solidFill>
                  <a:schemeClr val="bg1">
                    <a:lumMod val="8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endParaRPr lang="en-US" dirty="0"/>
          </a:p>
        </p:txBody>
      </p:sp>
      <p:pic>
        <p:nvPicPr>
          <p:cNvPr id="11" name="Picture 10" descr="Element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94141" y="819876"/>
            <a:ext cx="4988103" cy="4674312"/>
          </a:xfrm>
          <a:prstGeom prst="rect">
            <a:avLst/>
          </a:prstGeom>
        </p:spPr>
      </p:pic>
    </p:spTree>
    <p:extLst>
      <p:ext uri="{BB962C8B-B14F-4D97-AF65-F5344CB8AC3E}">
        <p14:creationId xmlns:p14="http://schemas.microsoft.com/office/powerpoint/2010/main" val="357673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a:xfrm>
            <a:off x="-92550" y="0"/>
            <a:ext cx="1236142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sp>
        <p:nvSpPr>
          <p:cNvPr id="5" name="Rectangle 4"/>
          <p:cNvSpPr/>
          <p:nvPr/>
        </p:nvSpPr>
        <p:spPr>
          <a:xfrm>
            <a:off x="1057841" y="430680"/>
            <a:ext cx="10060703" cy="5667477"/>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en-US" sz="1500">
              <a:solidFill>
                <a:prstClr val="white"/>
              </a:solidFill>
            </a:endParaRPr>
          </a:p>
        </p:txBody>
      </p:sp>
      <p:pic>
        <p:nvPicPr>
          <p:cNvPr id="11" name="Picture 10" descr="Elements.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94141" y="819876"/>
            <a:ext cx="4988103" cy="467431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7597" y="6326768"/>
            <a:ext cx="7296811" cy="342635"/>
          </a:xfrm>
          <a:prstGeom prst="rect">
            <a:avLst/>
          </a:prstGeom>
        </p:spPr>
      </p:pic>
    </p:spTree>
    <p:extLst>
      <p:ext uri="{BB962C8B-B14F-4D97-AF65-F5344CB8AC3E}">
        <p14:creationId xmlns:p14="http://schemas.microsoft.com/office/powerpoint/2010/main" val="190477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19795" y="138461"/>
            <a:ext cx="11537972" cy="549275"/>
          </a:xfrm>
        </p:spPr>
        <p:txBody>
          <a:bodyPr/>
          <a:lstStyle/>
          <a:p>
            <a:r>
              <a:rPr lang="fr-FR"/>
              <a:t>Modifiez le style du titre</a:t>
            </a:r>
          </a:p>
        </p:txBody>
      </p:sp>
      <p:sp>
        <p:nvSpPr>
          <p:cNvPr id="5" name="Espace réservé du texte 4"/>
          <p:cNvSpPr>
            <a:spLocks noGrp="1"/>
          </p:cNvSpPr>
          <p:nvPr>
            <p:ph type="body" sz="quarter" idx="11"/>
          </p:nvPr>
        </p:nvSpPr>
        <p:spPr>
          <a:xfrm>
            <a:off x="419804" y="1065603"/>
            <a:ext cx="11587921" cy="4840015"/>
          </a:xfrm>
        </p:spPr>
        <p:txBody>
          <a:bodyPr/>
          <a:lstStyle>
            <a:lvl2pPr>
              <a:buClr>
                <a:srgbClr val="D0AC7B"/>
              </a:buClr>
              <a:defRPr/>
            </a:lvl2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46035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image" Target="../media/image2.png" /></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 /><Relationship Id="rId3" Type="http://schemas.openxmlformats.org/officeDocument/2006/relationships/slideLayout" Target="../slideLayouts/slideLayout9.xml" /><Relationship Id="rId7" Type="http://schemas.openxmlformats.org/officeDocument/2006/relationships/slideLayout" Target="../slideLayouts/slideLayout13.xml" /><Relationship Id="rId2" Type="http://schemas.openxmlformats.org/officeDocument/2006/relationships/slideLayout" Target="../slideLayouts/slideLayout8.xml" /><Relationship Id="rId1" Type="http://schemas.openxmlformats.org/officeDocument/2006/relationships/slideLayout" Target="../slideLayouts/slideLayout7.xml" /><Relationship Id="rId6" Type="http://schemas.openxmlformats.org/officeDocument/2006/relationships/slideLayout" Target="../slideLayouts/slideLayout12.xml" /><Relationship Id="rId5" Type="http://schemas.openxmlformats.org/officeDocument/2006/relationships/slideLayout" Target="../slideLayouts/slideLayout11.xml" /><Relationship Id="rId10" Type="http://schemas.openxmlformats.org/officeDocument/2006/relationships/image" Target="../media/image2.png" /><Relationship Id="rId4" Type="http://schemas.openxmlformats.org/officeDocument/2006/relationships/slideLayout" Target="../slideLayouts/slideLayout10.xml" /><Relationship Id="rId9" Type="http://schemas.openxmlformats.org/officeDocument/2006/relationships/image" Target="../media/image1.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18" Type="http://schemas.openxmlformats.org/officeDocument/2006/relationships/slideLayout" Target="../slideLayouts/slideLayout31.xml" /><Relationship Id="rId26" Type="http://schemas.openxmlformats.org/officeDocument/2006/relationships/slideLayout" Target="../slideLayouts/slideLayout39.xml" /><Relationship Id="rId3" Type="http://schemas.openxmlformats.org/officeDocument/2006/relationships/slideLayout" Target="../slideLayouts/slideLayout16.xml" /><Relationship Id="rId21" Type="http://schemas.openxmlformats.org/officeDocument/2006/relationships/slideLayout" Target="../slideLayouts/slideLayout34.xml" /><Relationship Id="rId34" Type="http://schemas.openxmlformats.org/officeDocument/2006/relationships/image" Target="../media/image7.png"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17" Type="http://schemas.openxmlformats.org/officeDocument/2006/relationships/slideLayout" Target="../slideLayouts/slideLayout30.xml" /><Relationship Id="rId25" Type="http://schemas.openxmlformats.org/officeDocument/2006/relationships/slideLayout" Target="../slideLayouts/slideLayout38.xml" /><Relationship Id="rId33" Type="http://schemas.openxmlformats.org/officeDocument/2006/relationships/image" Target="../media/image6.png" /><Relationship Id="rId2" Type="http://schemas.openxmlformats.org/officeDocument/2006/relationships/slideLayout" Target="../slideLayouts/slideLayout15.xml" /><Relationship Id="rId16" Type="http://schemas.openxmlformats.org/officeDocument/2006/relationships/slideLayout" Target="../slideLayouts/slideLayout29.xml" /><Relationship Id="rId20" Type="http://schemas.openxmlformats.org/officeDocument/2006/relationships/slideLayout" Target="../slideLayouts/slideLayout33.xml" /><Relationship Id="rId29" Type="http://schemas.openxmlformats.org/officeDocument/2006/relationships/slideLayout" Target="../slideLayouts/slideLayout42.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24" Type="http://schemas.openxmlformats.org/officeDocument/2006/relationships/slideLayout" Target="../slideLayouts/slideLayout37.xml" /><Relationship Id="rId32" Type="http://schemas.openxmlformats.org/officeDocument/2006/relationships/theme" Target="../theme/theme3.xml" /><Relationship Id="rId5" Type="http://schemas.openxmlformats.org/officeDocument/2006/relationships/slideLayout" Target="../slideLayouts/slideLayout18.xml" /><Relationship Id="rId15" Type="http://schemas.openxmlformats.org/officeDocument/2006/relationships/slideLayout" Target="../slideLayouts/slideLayout28.xml" /><Relationship Id="rId23" Type="http://schemas.openxmlformats.org/officeDocument/2006/relationships/slideLayout" Target="../slideLayouts/slideLayout36.xml" /><Relationship Id="rId28" Type="http://schemas.openxmlformats.org/officeDocument/2006/relationships/slideLayout" Target="../slideLayouts/slideLayout41.xml" /><Relationship Id="rId10" Type="http://schemas.openxmlformats.org/officeDocument/2006/relationships/slideLayout" Target="../slideLayouts/slideLayout23.xml" /><Relationship Id="rId19" Type="http://schemas.openxmlformats.org/officeDocument/2006/relationships/slideLayout" Target="../slideLayouts/slideLayout32.xml" /><Relationship Id="rId31" Type="http://schemas.openxmlformats.org/officeDocument/2006/relationships/slideLayout" Target="../slideLayouts/slideLayout44.xml"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slideLayout" Target="../slideLayouts/slideLayout27.xml" /><Relationship Id="rId22" Type="http://schemas.openxmlformats.org/officeDocument/2006/relationships/slideLayout" Target="../slideLayouts/slideLayout35.xml" /><Relationship Id="rId27" Type="http://schemas.openxmlformats.org/officeDocument/2006/relationships/slideLayout" Target="../slideLayouts/slideLayout40.xml" /><Relationship Id="rId30" Type="http://schemas.openxmlformats.org/officeDocument/2006/relationships/slideLayout" Target="../slideLayouts/slideLayout43.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79822"/>
            <a:ext cx="12192000" cy="478221"/>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fr-FR" sz="1500">
              <a:solidFill>
                <a:prstClr val="white"/>
              </a:solidFill>
            </a:endParaRPr>
          </a:p>
        </p:txBody>
      </p:sp>
      <p:sp>
        <p:nvSpPr>
          <p:cNvPr id="11" name="Rectangle 10"/>
          <p:cNvSpPr/>
          <p:nvPr userDrawn="1"/>
        </p:nvSpPr>
        <p:spPr>
          <a:xfrm>
            <a:off x="0" y="27"/>
            <a:ext cx="12192000" cy="693683"/>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fr-FR" sz="1500">
              <a:solidFill>
                <a:prstClr val="white"/>
              </a:solidFill>
            </a:endParaRPr>
          </a:p>
        </p:txBody>
      </p:sp>
      <p:sp>
        <p:nvSpPr>
          <p:cNvPr id="2" name="Espace réservé du titre 1"/>
          <p:cNvSpPr>
            <a:spLocks noGrp="1"/>
          </p:cNvSpPr>
          <p:nvPr>
            <p:ph type="title"/>
          </p:nvPr>
        </p:nvSpPr>
        <p:spPr>
          <a:xfrm>
            <a:off x="422401" y="139200"/>
            <a:ext cx="11566400" cy="507232"/>
          </a:xfrm>
          <a:prstGeom prst="rect">
            <a:avLst/>
          </a:prstGeom>
        </p:spPr>
        <p:txBody>
          <a:bodyPr vert="horz" lIns="121914" tIns="60957" rIns="121914" bIns="60957" rtlCol="0" anchor="t">
            <a:noAutofit/>
          </a:bodyPr>
          <a:lstStyle/>
          <a:p>
            <a:r>
              <a:rPr lang="fr-FR"/>
              <a:t>Modifiez le style du titre</a:t>
            </a:r>
          </a:p>
        </p:txBody>
      </p:sp>
      <p:sp>
        <p:nvSpPr>
          <p:cNvPr id="3" name="Espace réservé du texte 2"/>
          <p:cNvSpPr>
            <a:spLocks noGrp="1"/>
          </p:cNvSpPr>
          <p:nvPr>
            <p:ph type="body" idx="1"/>
          </p:nvPr>
        </p:nvSpPr>
        <p:spPr>
          <a:xfrm>
            <a:off x="422403" y="1065053"/>
            <a:ext cx="11566404" cy="4988921"/>
          </a:xfrm>
          <a:prstGeom prst="rect">
            <a:avLst/>
          </a:prstGeom>
        </p:spPr>
        <p:txBody>
          <a:bodyPr vert="horz" lIns="121914" tIns="60957" rIns="121914" bIns="60957" rtlCol="0">
            <a:noAutofit/>
          </a:bodyPr>
          <a:lstStyle/>
          <a:p>
            <a:pPr lvl="0"/>
            <a:r>
              <a:rPr lang="fr-FR"/>
              <a:t>Modifiez les styles du texte du masque</a:t>
            </a:r>
          </a:p>
          <a:p>
            <a:pPr lvl="1"/>
            <a:r>
              <a:rPr lang="fr-FR"/>
              <a:t>Deuxième niveau</a:t>
            </a:r>
          </a:p>
        </p:txBody>
      </p:sp>
      <p:pic>
        <p:nvPicPr>
          <p:cNvPr id="6" name="Imag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88148" y="6487041"/>
            <a:ext cx="5615709" cy="263696"/>
          </a:xfrm>
          <a:prstGeom prst="rect">
            <a:avLst/>
          </a:prstGeom>
        </p:spPr>
      </p:pic>
      <p:pic>
        <p:nvPicPr>
          <p:cNvPr id="13" name="Picture 10" descr="Elements.png"/>
          <p:cNvPicPr>
            <a:picLocks noChangeAspect="1"/>
          </p:cNvPicPr>
          <p:nvPr userDrawn="1"/>
        </p:nvPicPr>
        <p:blipFill rotWithShape="1">
          <a:blip r:embed="rId9" cstate="email">
            <a:extLst>
              <a:ext uri="{28A0092B-C50C-407E-A947-70E740481C1C}">
                <a14:useLocalDpi xmlns:a14="http://schemas.microsoft.com/office/drawing/2010/main"/>
              </a:ext>
            </a:extLst>
          </a:blip>
          <a:srcRect b="11619"/>
          <a:stretch/>
        </p:blipFill>
        <p:spPr>
          <a:xfrm>
            <a:off x="11218053" y="30"/>
            <a:ext cx="837736" cy="693821"/>
          </a:xfrm>
          <a:prstGeom prst="rect">
            <a:avLst/>
          </a:prstGeom>
        </p:spPr>
      </p:pic>
    </p:spTree>
    <p:extLst>
      <p:ext uri="{BB962C8B-B14F-4D97-AF65-F5344CB8AC3E}">
        <p14:creationId xmlns:p14="http://schemas.microsoft.com/office/powerpoint/2010/main" val="304914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877703" rtl="0" eaLnBrk="1" latinLnBrk="0" hangingPunct="1">
        <a:lnSpc>
          <a:spcPct val="90000"/>
        </a:lnSpc>
        <a:spcBef>
          <a:spcPct val="0"/>
        </a:spcBef>
        <a:buNone/>
        <a:defRPr sz="2900" b="1" kern="1200">
          <a:solidFill>
            <a:schemeClr val="bg1"/>
          </a:solidFill>
          <a:latin typeface="+mn-lt"/>
          <a:ea typeface="+mj-ea"/>
          <a:cs typeface="+mj-cs"/>
        </a:defRPr>
      </a:lvl1pPr>
    </p:titleStyle>
    <p:bodyStyle>
      <a:lvl1pPr marL="287995" indent="-287995" algn="l" defTabSz="877703" rtl="0" eaLnBrk="1" latinLnBrk="0" hangingPunct="1">
        <a:lnSpc>
          <a:spcPct val="90000"/>
        </a:lnSpc>
        <a:spcBef>
          <a:spcPts val="960"/>
        </a:spcBef>
        <a:buClr>
          <a:srgbClr val="1D307A"/>
        </a:buClr>
        <a:buSzPct val="85000"/>
        <a:buFont typeface="Wingdings" panose="05000000000000000000" pitchFamily="2" charset="2"/>
        <a:buChar char="l"/>
        <a:defRPr sz="2400" b="0" kern="1200">
          <a:solidFill>
            <a:srgbClr val="1D307A"/>
          </a:solidFill>
          <a:latin typeface="+mn-lt"/>
          <a:ea typeface="+mn-ea"/>
          <a:cs typeface="+mn-cs"/>
        </a:defRPr>
      </a:lvl1pPr>
      <a:lvl2pPr marL="696373" indent="-257524" algn="l" defTabSz="877703" rtl="0" eaLnBrk="1" latinLnBrk="0" hangingPunct="1">
        <a:lnSpc>
          <a:spcPct val="90000"/>
        </a:lnSpc>
        <a:spcBef>
          <a:spcPts val="480"/>
        </a:spcBef>
        <a:buClr>
          <a:srgbClr val="AD9259"/>
        </a:buClr>
        <a:buSzPct val="60000"/>
        <a:buFont typeface="Arial" panose="020B0604020202020204" pitchFamily="34" charset="0"/>
        <a:buChar char="►"/>
        <a:defRPr sz="2100" b="0" kern="1200">
          <a:solidFill>
            <a:schemeClr val="accent3"/>
          </a:solidFill>
          <a:latin typeface="+mn-lt"/>
          <a:ea typeface="+mn-ea"/>
          <a:cs typeface="+mn-cs"/>
        </a:defRPr>
      </a:lvl2pPr>
      <a:lvl3pPr marL="1097127" indent="-219425" algn="l" defTabSz="877703" rtl="0" eaLnBrk="1" latinLnBrk="0" hangingPunct="1">
        <a:lnSpc>
          <a:spcPct val="90000"/>
        </a:lnSpc>
        <a:spcBef>
          <a:spcPts val="480"/>
        </a:spcBef>
        <a:buFont typeface="Arial" panose="020B0604020202020204" pitchFamily="34" charset="0"/>
        <a:buChar char="•"/>
        <a:defRPr sz="1900" kern="1200">
          <a:solidFill>
            <a:schemeClr val="tx1"/>
          </a:solidFill>
          <a:latin typeface="+mn-lt"/>
          <a:ea typeface="+mn-ea"/>
          <a:cs typeface="+mn-cs"/>
        </a:defRPr>
      </a:lvl3pPr>
      <a:lvl4pPr marL="1535980"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4pPr>
      <a:lvl5pPr marL="1974832"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5pPr>
      <a:lvl6pPr marL="2413681"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6pPr>
      <a:lvl7pPr marL="2852534"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7pPr>
      <a:lvl8pPr marL="3291384"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8pPr>
      <a:lvl9pPr marL="3730233"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9pPr>
    </p:bodyStyle>
    <p:otherStyle>
      <a:defPPr>
        <a:defRPr lang="fr-FR"/>
      </a:defPPr>
      <a:lvl1pPr marL="0" algn="l" defTabSz="877703" rtl="0" eaLnBrk="1" latinLnBrk="0" hangingPunct="1">
        <a:defRPr sz="1700" kern="1200">
          <a:solidFill>
            <a:schemeClr val="tx1"/>
          </a:solidFill>
          <a:latin typeface="+mn-lt"/>
          <a:ea typeface="+mn-ea"/>
          <a:cs typeface="+mn-cs"/>
        </a:defRPr>
      </a:lvl1pPr>
      <a:lvl2pPr marL="438850" algn="l" defTabSz="877703" rtl="0" eaLnBrk="1" latinLnBrk="0" hangingPunct="1">
        <a:defRPr sz="1700" kern="1200">
          <a:solidFill>
            <a:schemeClr val="tx1"/>
          </a:solidFill>
          <a:latin typeface="+mn-lt"/>
          <a:ea typeface="+mn-ea"/>
          <a:cs typeface="+mn-cs"/>
        </a:defRPr>
      </a:lvl2pPr>
      <a:lvl3pPr marL="877703" algn="l" defTabSz="877703" rtl="0" eaLnBrk="1" latinLnBrk="0" hangingPunct="1">
        <a:defRPr sz="1700" kern="1200">
          <a:solidFill>
            <a:schemeClr val="tx1"/>
          </a:solidFill>
          <a:latin typeface="+mn-lt"/>
          <a:ea typeface="+mn-ea"/>
          <a:cs typeface="+mn-cs"/>
        </a:defRPr>
      </a:lvl3pPr>
      <a:lvl4pPr marL="1316555" algn="l" defTabSz="877703" rtl="0" eaLnBrk="1" latinLnBrk="0" hangingPunct="1">
        <a:defRPr sz="1700" kern="1200">
          <a:solidFill>
            <a:schemeClr val="tx1"/>
          </a:solidFill>
          <a:latin typeface="+mn-lt"/>
          <a:ea typeface="+mn-ea"/>
          <a:cs typeface="+mn-cs"/>
        </a:defRPr>
      </a:lvl4pPr>
      <a:lvl5pPr marL="1755408" algn="l" defTabSz="877703" rtl="0" eaLnBrk="1" latinLnBrk="0" hangingPunct="1">
        <a:defRPr sz="1700" kern="1200">
          <a:solidFill>
            <a:schemeClr val="tx1"/>
          </a:solidFill>
          <a:latin typeface="+mn-lt"/>
          <a:ea typeface="+mn-ea"/>
          <a:cs typeface="+mn-cs"/>
        </a:defRPr>
      </a:lvl5pPr>
      <a:lvl6pPr marL="2194256" algn="l" defTabSz="877703" rtl="0" eaLnBrk="1" latinLnBrk="0" hangingPunct="1">
        <a:defRPr sz="1700" kern="1200">
          <a:solidFill>
            <a:schemeClr val="tx1"/>
          </a:solidFill>
          <a:latin typeface="+mn-lt"/>
          <a:ea typeface="+mn-ea"/>
          <a:cs typeface="+mn-cs"/>
        </a:defRPr>
      </a:lvl6pPr>
      <a:lvl7pPr marL="2633106" algn="l" defTabSz="877703" rtl="0" eaLnBrk="1" latinLnBrk="0" hangingPunct="1">
        <a:defRPr sz="1700" kern="1200">
          <a:solidFill>
            <a:schemeClr val="tx1"/>
          </a:solidFill>
          <a:latin typeface="+mn-lt"/>
          <a:ea typeface="+mn-ea"/>
          <a:cs typeface="+mn-cs"/>
        </a:defRPr>
      </a:lvl7pPr>
      <a:lvl8pPr marL="3071958" algn="l" defTabSz="877703" rtl="0" eaLnBrk="1" latinLnBrk="0" hangingPunct="1">
        <a:defRPr sz="1700" kern="1200">
          <a:solidFill>
            <a:schemeClr val="tx1"/>
          </a:solidFill>
          <a:latin typeface="+mn-lt"/>
          <a:ea typeface="+mn-ea"/>
          <a:cs typeface="+mn-cs"/>
        </a:defRPr>
      </a:lvl8pPr>
      <a:lvl9pPr marL="3510807" algn="l" defTabSz="87770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79822"/>
            <a:ext cx="12192000" cy="478221"/>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fr-FR" sz="1500">
              <a:solidFill>
                <a:prstClr val="white"/>
              </a:solidFill>
            </a:endParaRPr>
          </a:p>
        </p:txBody>
      </p:sp>
      <p:sp>
        <p:nvSpPr>
          <p:cNvPr id="11" name="Rectangle 10"/>
          <p:cNvSpPr/>
          <p:nvPr userDrawn="1"/>
        </p:nvSpPr>
        <p:spPr>
          <a:xfrm>
            <a:off x="0" y="27"/>
            <a:ext cx="12192000" cy="693683"/>
          </a:xfrm>
          <a:prstGeom prst="rect">
            <a:avLst/>
          </a:prstGeom>
          <a:solidFill>
            <a:srgbClr val="1D307A"/>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457167"/>
            <a:endParaRPr lang="fr-FR" sz="1500">
              <a:solidFill>
                <a:prstClr val="white"/>
              </a:solidFill>
            </a:endParaRPr>
          </a:p>
        </p:txBody>
      </p:sp>
      <p:sp>
        <p:nvSpPr>
          <p:cNvPr id="2" name="Espace réservé du titre 1"/>
          <p:cNvSpPr>
            <a:spLocks noGrp="1"/>
          </p:cNvSpPr>
          <p:nvPr>
            <p:ph type="title"/>
          </p:nvPr>
        </p:nvSpPr>
        <p:spPr>
          <a:xfrm>
            <a:off x="422401" y="139200"/>
            <a:ext cx="11566400" cy="507232"/>
          </a:xfrm>
          <a:prstGeom prst="rect">
            <a:avLst/>
          </a:prstGeom>
        </p:spPr>
        <p:txBody>
          <a:bodyPr vert="horz" lIns="121914" tIns="60957" rIns="121914" bIns="60957" rtlCol="0" anchor="t">
            <a:noAutofit/>
          </a:bodyPr>
          <a:lstStyle/>
          <a:p>
            <a:r>
              <a:rPr lang="fr-FR"/>
              <a:t>Modifiez le style du titre</a:t>
            </a:r>
          </a:p>
        </p:txBody>
      </p:sp>
      <p:sp>
        <p:nvSpPr>
          <p:cNvPr id="3" name="Espace réservé du texte 2"/>
          <p:cNvSpPr>
            <a:spLocks noGrp="1"/>
          </p:cNvSpPr>
          <p:nvPr>
            <p:ph type="body" idx="1"/>
          </p:nvPr>
        </p:nvSpPr>
        <p:spPr>
          <a:xfrm>
            <a:off x="422403" y="1065053"/>
            <a:ext cx="11566404" cy="4988921"/>
          </a:xfrm>
          <a:prstGeom prst="rect">
            <a:avLst/>
          </a:prstGeom>
        </p:spPr>
        <p:txBody>
          <a:bodyPr vert="horz" lIns="121914" tIns="60957" rIns="121914" bIns="60957" rtlCol="0">
            <a:noAutofit/>
          </a:bodyPr>
          <a:lstStyle/>
          <a:p>
            <a:pPr lvl="0"/>
            <a:r>
              <a:rPr lang="fr-FR"/>
              <a:t>Modifiez les styles du texte du masque</a:t>
            </a:r>
          </a:p>
          <a:p>
            <a:pPr lvl="1"/>
            <a:r>
              <a:rPr lang="fr-FR"/>
              <a:t>Deuxième niveau</a:t>
            </a:r>
          </a:p>
        </p:txBody>
      </p:sp>
      <p:pic>
        <p:nvPicPr>
          <p:cNvPr id="6" name="Imag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88148" y="6487041"/>
            <a:ext cx="5615709" cy="263696"/>
          </a:xfrm>
          <a:prstGeom prst="rect">
            <a:avLst/>
          </a:prstGeom>
        </p:spPr>
      </p:pic>
      <p:pic>
        <p:nvPicPr>
          <p:cNvPr id="13" name="Picture 10" descr="Elements.png"/>
          <p:cNvPicPr>
            <a:picLocks noChangeAspect="1"/>
          </p:cNvPicPr>
          <p:nvPr userDrawn="1"/>
        </p:nvPicPr>
        <p:blipFill rotWithShape="1">
          <a:blip r:embed="rId10" cstate="email">
            <a:extLst>
              <a:ext uri="{28A0092B-C50C-407E-A947-70E740481C1C}">
                <a14:useLocalDpi xmlns:a14="http://schemas.microsoft.com/office/drawing/2010/main"/>
              </a:ext>
            </a:extLst>
          </a:blip>
          <a:srcRect b="11619"/>
          <a:stretch/>
        </p:blipFill>
        <p:spPr>
          <a:xfrm>
            <a:off x="11218053" y="30"/>
            <a:ext cx="837736" cy="693821"/>
          </a:xfrm>
          <a:prstGeom prst="rect">
            <a:avLst/>
          </a:prstGeom>
        </p:spPr>
      </p:pic>
    </p:spTree>
    <p:extLst>
      <p:ext uri="{BB962C8B-B14F-4D97-AF65-F5344CB8AC3E}">
        <p14:creationId xmlns:p14="http://schemas.microsoft.com/office/powerpoint/2010/main" val="42140616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877703" rtl="0" eaLnBrk="1" latinLnBrk="0" hangingPunct="1">
        <a:lnSpc>
          <a:spcPct val="90000"/>
        </a:lnSpc>
        <a:spcBef>
          <a:spcPct val="0"/>
        </a:spcBef>
        <a:buNone/>
        <a:defRPr sz="2900" b="1" kern="1200">
          <a:solidFill>
            <a:schemeClr val="bg1"/>
          </a:solidFill>
          <a:latin typeface="+mn-lt"/>
          <a:ea typeface="+mj-ea"/>
          <a:cs typeface="+mj-cs"/>
        </a:defRPr>
      </a:lvl1pPr>
    </p:titleStyle>
    <p:bodyStyle>
      <a:lvl1pPr marL="287995" indent="-287995" algn="l" defTabSz="877703" rtl="0" eaLnBrk="1" latinLnBrk="0" hangingPunct="1">
        <a:lnSpc>
          <a:spcPct val="90000"/>
        </a:lnSpc>
        <a:spcBef>
          <a:spcPts val="960"/>
        </a:spcBef>
        <a:buClr>
          <a:srgbClr val="1D307A"/>
        </a:buClr>
        <a:buSzPct val="85000"/>
        <a:buFont typeface="Wingdings" panose="05000000000000000000" pitchFamily="2" charset="2"/>
        <a:buChar char="l"/>
        <a:defRPr sz="2400" b="0" kern="1200">
          <a:solidFill>
            <a:srgbClr val="1D307A"/>
          </a:solidFill>
          <a:latin typeface="+mn-lt"/>
          <a:ea typeface="+mn-ea"/>
          <a:cs typeface="+mn-cs"/>
        </a:defRPr>
      </a:lvl1pPr>
      <a:lvl2pPr marL="696373" indent="-257524" algn="l" defTabSz="877703" rtl="0" eaLnBrk="1" latinLnBrk="0" hangingPunct="1">
        <a:lnSpc>
          <a:spcPct val="90000"/>
        </a:lnSpc>
        <a:spcBef>
          <a:spcPts val="480"/>
        </a:spcBef>
        <a:buClr>
          <a:srgbClr val="AD9259"/>
        </a:buClr>
        <a:buSzPct val="60000"/>
        <a:buFont typeface="Arial" panose="020B0604020202020204" pitchFamily="34" charset="0"/>
        <a:buChar char="►"/>
        <a:defRPr sz="2100" b="0" kern="1200">
          <a:solidFill>
            <a:schemeClr val="accent3"/>
          </a:solidFill>
          <a:latin typeface="+mn-lt"/>
          <a:ea typeface="+mn-ea"/>
          <a:cs typeface="+mn-cs"/>
        </a:defRPr>
      </a:lvl2pPr>
      <a:lvl3pPr marL="1097127" indent="-219425" algn="l" defTabSz="877703" rtl="0" eaLnBrk="1" latinLnBrk="0" hangingPunct="1">
        <a:lnSpc>
          <a:spcPct val="90000"/>
        </a:lnSpc>
        <a:spcBef>
          <a:spcPts val="480"/>
        </a:spcBef>
        <a:buFont typeface="Arial" panose="020B0604020202020204" pitchFamily="34" charset="0"/>
        <a:buChar char="•"/>
        <a:defRPr sz="1900" kern="1200">
          <a:solidFill>
            <a:schemeClr val="tx1"/>
          </a:solidFill>
          <a:latin typeface="+mn-lt"/>
          <a:ea typeface="+mn-ea"/>
          <a:cs typeface="+mn-cs"/>
        </a:defRPr>
      </a:lvl3pPr>
      <a:lvl4pPr marL="1535980"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4pPr>
      <a:lvl5pPr marL="1974832"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5pPr>
      <a:lvl6pPr marL="2413681"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6pPr>
      <a:lvl7pPr marL="2852534"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7pPr>
      <a:lvl8pPr marL="3291384"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8pPr>
      <a:lvl9pPr marL="3730233" indent="-219425" algn="l" defTabSz="877703" rtl="0" eaLnBrk="1" latinLnBrk="0" hangingPunct="1">
        <a:lnSpc>
          <a:spcPct val="90000"/>
        </a:lnSpc>
        <a:spcBef>
          <a:spcPts val="480"/>
        </a:spcBef>
        <a:buFont typeface="Arial" panose="020B0604020202020204" pitchFamily="34" charset="0"/>
        <a:buChar char="•"/>
        <a:defRPr sz="1700" kern="1200">
          <a:solidFill>
            <a:schemeClr val="tx1"/>
          </a:solidFill>
          <a:latin typeface="+mn-lt"/>
          <a:ea typeface="+mn-ea"/>
          <a:cs typeface="+mn-cs"/>
        </a:defRPr>
      </a:lvl9pPr>
    </p:bodyStyle>
    <p:otherStyle>
      <a:defPPr>
        <a:defRPr lang="fr-FR"/>
      </a:defPPr>
      <a:lvl1pPr marL="0" algn="l" defTabSz="877703" rtl="0" eaLnBrk="1" latinLnBrk="0" hangingPunct="1">
        <a:defRPr sz="1700" kern="1200">
          <a:solidFill>
            <a:schemeClr val="tx1"/>
          </a:solidFill>
          <a:latin typeface="+mn-lt"/>
          <a:ea typeface="+mn-ea"/>
          <a:cs typeface="+mn-cs"/>
        </a:defRPr>
      </a:lvl1pPr>
      <a:lvl2pPr marL="438850" algn="l" defTabSz="877703" rtl="0" eaLnBrk="1" latinLnBrk="0" hangingPunct="1">
        <a:defRPr sz="1700" kern="1200">
          <a:solidFill>
            <a:schemeClr val="tx1"/>
          </a:solidFill>
          <a:latin typeface="+mn-lt"/>
          <a:ea typeface="+mn-ea"/>
          <a:cs typeface="+mn-cs"/>
        </a:defRPr>
      </a:lvl2pPr>
      <a:lvl3pPr marL="877703" algn="l" defTabSz="877703" rtl="0" eaLnBrk="1" latinLnBrk="0" hangingPunct="1">
        <a:defRPr sz="1700" kern="1200">
          <a:solidFill>
            <a:schemeClr val="tx1"/>
          </a:solidFill>
          <a:latin typeface="+mn-lt"/>
          <a:ea typeface="+mn-ea"/>
          <a:cs typeface="+mn-cs"/>
        </a:defRPr>
      </a:lvl3pPr>
      <a:lvl4pPr marL="1316555" algn="l" defTabSz="877703" rtl="0" eaLnBrk="1" latinLnBrk="0" hangingPunct="1">
        <a:defRPr sz="1700" kern="1200">
          <a:solidFill>
            <a:schemeClr val="tx1"/>
          </a:solidFill>
          <a:latin typeface="+mn-lt"/>
          <a:ea typeface="+mn-ea"/>
          <a:cs typeface="+mn-cs"/>
        </a:defRPr>
      </a:lvl4pPr>
      <a:lvl5pPr marL="1755408" algn="l" defTabSz="877703" rtl="0" eaLnBrk="1" latinLnBrk="0" hangingPunct="1">
        <a:defRPr sz="1700" kern="1200">
          <a:solidFill>
            <a:schemeClr val="tx1"/>
          </a:solidFill>
          <a:latin typeface="+mn-lt"/>
          <a:ea typeface="+mn-ea"/>
          <a:cs typeface="+mn-cs"/>
        </a:defRPr>
      </a:lvl5pPr>
      <a:lvl6pPr marL="2194256" algn="l" defTabSz="877703" rtl="0" eaLnBrk="1" latinLnBrk="0" hangingPunct="1">
        <a:defRPr sz="1700" kern="1200">
          <a:solidFill>
            <a:schemeClr val="tx1"/>
          </a:solidFill>
          <a:latin typeface="+mn-lt"/>
          <a:ea typeface="+mn-ea"/>
          <a:cs typeface="+mn-cs"/>
        </a:defRPr>
      </a:lvl6pPr>
      <a:lvl7pPr marL="2633106" algn="l" defTabSz="877703" rtl="0" eaLnBrk="1" latinLnBrk="0" hangingPunct="1">
        <a:defRPr sz="1700" kern="1200">
          <a:solidFill>
            <a:schemeClr val="tx1"/>
          </a:solidFill>
          <a:latin typeface="+mn-lt"/>
          <a:ea typeface="+mn-ea"/>
          <a:cs typeface="+mn-cs"/>
        </a:defRPr>
      </a:lvl7pPr>
      <a:lvl8pPr marL="3071958" algn="l" defTabSz="877703" rtl="0" eaLnBrk="1" latinLnBrk="0" hangingPunct="1">
        <a:defRPr sz="1700" kern="1200">
          <a:solidFill>
            <a:schemeClr val="tx1"/>
          </a:solidFill>
          <a:latin typeface="+mn-lt"/>
          <a:ea typeface="+mn-ea"/>
          <a:cs typeface="+mn-cs"/>
        </a:defRPr>
      </a:lvl8pPr>
      <a:lvl9pPr marL="3510807" algn="l" defTabSz="87770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441295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6" r:id="rId18"/>
    <p:sldLayoutId id="2147483937" r:id="rId19"/>
    <p:sldLayoutId id="2147483939" r:id="rId20"/>
    <p:sldLayoutId id="2147483678" r:id="rId21"/>
    <p:sldLayoutId id="2147483770" r:id="rId22"/>
    <p:sldLayoutId id="2147483773" r:id="rId23"/>
    <p:sldLayoutId id="2147483774" r:id="rId24"/>
    <p:sldLayoutId id="2147483784" r:id="rId25"/>
    <p:sldLayoutId id="2147483785" r:id="rId26"/>
    <p:sldLayoutId id="2147483788" r:id="rId27"/>
    <p:sldLayoutId id="2147483804" r:id="rId28"/>
    <p:sldLayoutId id="2147483809" r:id="rId29"/>
    <p:sldLayoutId id="2147483812" r:id="rId30"/>
    <p:sldLayoutId id="2147483940" r:id="rId31"/>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4.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1.xml" /><Relationship Id="rId1" Type="http://schemas.openxmlformats.org/officeDocument/2006/relationships/slideLayout" Target="../slideLayouts/slideLayout20.xml" /><Relationship Id="rId5" Type="http://schemas.openxmlformats.org/officeDocument/2006/relationships/image" Target="../media/image21.png" /><Relationship Id="rId4" Type="http://schemas.openxmlformats.org/officeDocument/2006/relationships/image" Target="../media/image20.png" /></Relationships>
</file>

<file path=ppt/slides/_rels/slide14.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2.xml" /><Relationship Id="rId1" Type="http://schemas.openxmlformats.org/officeDocument/2006/relationships/slideLayout" Target="../slideLayouts/slideLayout15.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0.xml" /></Relationships>
</file>

<file path=ppt/slides/_rels/slide1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4.xml" /><Relationship Id="rId1" Type="http://schemas.openxmlformats.org/officeDocument/2006/relationships/slideLayout" Target="../slideLayouts/slideLayout15.xml" /><Relationship Id="rId4" Type="http://schemas.openxmlformats.org/officeDocument/2006/relationships/image" Target="../media/image25.png" /></Relationships>
</file>

<file path=ppt/slides/_rels/slide18.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15.xml" /><Relationship Id="rId4" Type="http://schemas.openxmlformats.org/officeDocument/2006/relationships/image" Target="../media/image28.pn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0.xml" /></Relationships>
</file>

<file path=ppt/slides/_rels/slide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2.xml" /><Relationship Id="rId1" Type="http://schemas.openxmlformats.org/officeDocument/2006/relationships/slideLayout" Target="../slideLayouts/slideLayout31.xml" /></Relationships>
</file>

<file path=ppt/slides/_rels/slide20.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0.xml" /></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Aspirin-skeletal.svg" TargetMode="External" /><Relationship Id="rId2" Type="http://schemas.openxmlformats.org/officeDocument/2006/relationships/notesSlide" Target="../notesSlides/notesSlide3.xml" /><Relationship Id="rId1" Type="http://schemas.openxmlformats.org/officeDocument/2006/relationships/slideLayout" Target="../slideLayouts/slideLayout32.xml" /><Relationship Id="rId5" Type="http://schemas.openxmlformats.org/officeDocument/2006/relationships/image" Target="../media/image14.jpeg"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0.xml" /></Relationships>
</file>

<file path=ppt/slides/_rels/slide5.xml.rels><?xml version="1.0" encoding="UTF-8" standalone="yes"?>
<Relationships xmlns="http://schemas.openxmlformats.org/package/2006/relationships"><Relationship Id="rId3" Type="http://schemas.openxmlformats.org/officeDocument/2006/relationships/image" Target="../media/image15.wmf" /><Relationship Id="rId2" Type="http://schemas.openxmlformats.org/officeDocument/2006/relationships/notesSlide" Target="../notesSlides/notesSlide5.xml" /><Relationship Id="rId1" Type="http://schemas.openxmlformats.org/officeDocument/2006/relationships/slideLayout" Target="../slideLayouts/slideLayout32.xml" /></Relationships>
</file>

<file path=ppt/slides/_rels/slide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3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2.xml" /></Relationships>
</file>

<file path=ppt/slides/_rels/slide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7.xml" /><Relationship Id="rId1" Type="http://schemas.openxmlformats.org/officeDocument/2006/relationships/slideLayout" Target="../slideLayouts/slideLayout3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7715" y="3160807"/>
            <a:ext cx="6827875" cy="790891"/>
          </a:xfrm>
        </p:spPr>
        <p:txBody>
          <a:bodyPr/>
          <a:lstStyle/>
          <a:p>
            <a:r>
              <a:rPr lang="en-US" sz="3600" b="1" dirty="0"/>
              <a:t>BIOSIMILAR: APA YANG</a:t>
            </a:r>
            <a:br>
              <a:rPr lang="en-US" sz="3600" b="1" dirty="0"/>
            </a:br>
            <a:r>
              <a:rPr lang="en-US" sz="3600" b="1" dirty="0"/>
              <a:t>PERLU KITA PERHATIKAN</a:t>
            </a:r>
            <a:br>
              <a:rPr lang="en-US" sz="3600" b="1" dirty="0"/>
            </a:br>
            <a:r>
              <a:rPr lang="en-US" sz="3600" b="1" dirty="0"/>
              <a:t>DARI PEDOMAN YANG ADA</a:t>
            </a:r>
            <a:br>
              <a:rPr lang="en-US" sz="3600" b="1" dirty="0"/>
            </a:br>
            <a:r>
              <a:rPr lang="en-US" sz="3600" b="1" dirty="0"/>
              <a:t>SEKARANG?</a:t>
            </a:r>
            <a:endParaRPr lang="en-GB" sz="4400" dirty="0"/>
          </a:p>
        </p:txBody>
      </p:sp>
      <p:sp>
        <p:nvSpPr>
          <p:cNvPr id="6"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prstClr val="black"/>
                </a:solidFill>
              </a:rPr>
              <a:t>|</a:t>
            </a:r>
            <a:r>
              <a:rPr lang="en-US" sz="700" baseline="16000" dirty="0">
                <a:solidFill>
                  <a:prstClr val="black"/>
                </a:solidFill>
              </a:rPr>
              <a:t> </a:t>
            </a:r>
            <a:fld id="{3564A3BF-1B27-407D-BDE9-749F8972F262}" type="slidenum">
              <a:rPr lang="en-US" sz="1400">
                <a:solidFill>
                  <a:prstClr val="black"/>
                </a:solidFill>
              </a:rPr>
              <a:pPr/>
              <a:t>1</a:t>
            </a:fld>
            <a:endParaRPr lang="en-US" sz="1400" dirty="0">
              <a:solidFill>
                <a:prstClr val="black"/>
              </a:solidFill>
            </a:endParaRPr>
          </a:p>
        </p:txBody>
      </p:sp>
      <p:sp>
        <p:nvSpPr>
          <p:cNvPr id="3" name="TextBox 2"/>
          <p:cNvSpPr txBox="1"/>
          <p:nvPr/>
        </p:nvSpPr>
        <p:spPr>
          <a:xfrm>
            <a:off x="0" y="6488668"/>
            <a:ext cx="3699164" cy="369332"/>
          </a:xfrm>
          <a:prstGeom prst="rect">
            <a:avLst/>
          </a:prstGeom>
          <a:noFill/>
        </p:spPr>
        <p:txBody>
          <a:bodyPr wrap="square" rtlCol="0">
            <a:spAutoFit/>
          </a:bodyPr>
          <a:lstStyle/>
          <a:p>
            <a:r>
              <a:rPr lang="en-US" b="1" dirty="0"/>
              <a:t>SAID.GLA.17.06.0220 (04/18) </a:t>
            </a:r>
            <a:endParaRPr lang="en-US" dirty="0"/>
          </a:p>
        </p:txBody>
      </p:sp>
    </p:spTree>
    <p:extLst>
      <p:ext uri="{BB962C8B-B14F-4D97-AF65-F5344CB8AC3E}">
        <p14:creationId xmlns:p14="http://schemas.microsoft.com/office/powerpoint/2010/main" val="559169751"/>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103056" y="2299506"/>
            <a:ext cx="2064000" cy="3043137"/>
            <a:chOff x="3594488" y="2376669"/>
            <a:chExt cx="2064000" cy="3043135"/>
          </a:xfrm>
        </p:grpSpPr>
        <p:cxnSp>
          <p:nvCxnSpPr>
            <p:cNvPr id="20" name="AutoShape 9"/>
            <p:cNvCxnSpPr>
              <a:cxnSpLocks noChangeShapeType="1"/>
            </p:cNvCxnSpPr>
            <p:nvPr/>
          </p:nvCxnSpPr>
          <p:spPr bwMode="auto">
            <a:xfrm>
              <a:off x="4602551" y="2376669"/>
              <a:ext cx="0" cy="2093732"/>
            </a:xfrm>
            <a:prstGeom prst="straightConnector1">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19" name="Oval 3"/>
            <p:cNvSpPr>
              <a:spLocks noChangeArrowheads="1"/>
            </p:cNvSpPr>
            <p:nvPr/>
          </p:nvSpPr>
          <p:spPr bwMode="auto">
            <a:xfrm>
              <a:off x="3594488" y="4578430"/>
              <a:ext cx="2064000" cy="841374"/>
            </a:xfrm>
            <a:prstGeom prst="roundRect">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r>
                <a:rPr lang="en-GB" altLang="en-US" sz="2100" b="1" dirty="0" err="1">
                  <a:solidFill>
                    <a:prstClr val="black">
                      <a:lumMod val="65000"/>
                      <a:lumOff val="35000"/>
                    </a:prstClr>
                  </a:solidFill>
                  <a:ea typeface="Arial Unicode MS" pitchFamily="34" charset="-128"/>
                  <a:cs typeface="Arial Unicode MS" pitchFamily="34" charset="-128"/>
                </a:rPr>
                <a:t>Fitur</a:t>
              </a:r>
              <a:r>
                <a:rPr lang="en-GB" altLang="en-US" sz="2100" b="1" dirty="0">
                  <a:solidFill>
                    <a:prstClr val="black">
                      <a:lumMod val="65000"/>
                      <a:lumOff val="35000"/>
                    </a:prstClr>
                  </a:solidFill>
                  <a:ea typeface="Arial Unicode MS" pitchFamily="34" charset="-128"/>
                  <a:cs typeface="Arial Unicode MS" pitchFamily="34" charset="-128"/>
                </a:rPr>
                <a:t> </a:t>
              </a:r>
              <a:r>
                <a:rPr lang="en-GB" altLang="en-US" sz="2100" b="1" dirty="0" err="1">
                  <a:solidFill>
                    <a:prstClr val="black">
                      <a:lumMod val="65000"/>
                      <a:lumOff val="35000"/>
                    </a:prstClr>
                  </a:solidFill>
                  <a:ea typeface="Arial Unicode MS" pitchFamily="34" charset="-128"/>
                  <a:cs typeface="Arial Unicode MS" pitchFamily="34" charset="-128"/>
                </a:rPr>
                <a:t>keamanan</a:t>
              </a:r>
              <a:r>
                <a:rPr lang="en-GB" altLang="en-US" sz="2100" b="1" dirty="0">
                  <a:solidFill>
                    <a:prstClr val="black">
                      <a:lumMod val="65000"/>
                      <a:lumOff val="35000"/>
                    </a:prstClr>
                  </a:solidFill>
                  <a:ea typeface="Arial Unicode MS" pitchFamily="34" charset="-128"/>
                  <a:cs typeface="Arial Unicode MS" pitchFamily="34" charset="-128"/>
                </a:rPr>
                <a:t> </a:t>
              </a:r>
            </a:p>
            <a:p>
              <a:pPr algn="ctr" fontAlgn="base">
                <a:spcBef>
                  <a:spcPct val="0"/>
                </a:spcBef>
                <a:spcAft>
                  <a:spcPct val="0"/>
                </a:spcAft>
              </a:pPr>
              <a:r>
                <a:rPr lang="en-GB" altLang="en-US" sz="2100" b="1" dirty="0" err="1">
                  <a:solidFill>
                    <a:prstClr val="black">
                      <a:lumMod val="65000"/>
                      <a:lumOff val="35000"/>
                    </a:prstClr>
                  </a:solidFill>
                  <a:ea typeface="Arial Unicode MS" pitchFamily="34" charset="-128"/>
                  <a:cs typeface="Arial Unicode MS" pitchFamily="34" charset="-128"/>
                </a:rPr>
                <a:t>lainnya</a:t>
              </a:r>
              <a:endParaRPr lang="en-GB" altLang="en-US" sz="2100" b="1" dirty="0">
                <a:solidFill>
                  <a:prstClr val="black">
                    <a:lumMod val="65000"/>
                    <a:lumOff val="35000"/>
                  </a:prstClr>
                </a:solidFill>
                <a:ea typeface="Arial Unicode MS" pitchFamily="34" charset="-128"/>
                <a:cs typeface="Arial Unicode MS" pitchFamily="34" charset="-128"/>
              </a:endParaRPr>
            </a:p>
          </p:txBody>
        </p:sp>
        <p:sp>
          <p:nvSpPr>
            <p:cNvPr id="23" name="Text Box 13"/>
            <p:cNvSpPr txBox="1">
              <a:spLocks noChangeArrowheads="1"/>
            </p:cNvSpPr>
            <p:nvPr/>
          </p:nvSpPr>
          <p:spPr bwMode="auto">
            <a:xfrm>
              <a:off x="4250513" y="3230168"/>
              <a:ext cx="672000" cy="930502"/>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BCA36A"/>
                </a:buClr>
                <a:buSzPct val="130000"/>
                <a:buFont typeface="Verdana" panose="020B0604030504040204" pitchFamily="34" charset="0"/>
                <a:buChar char="●"/>
                <a:defRPr sz="2000">
                  <a:solidFill>
                    <a:srgbClr val="68688F"/>
                  </a:solidFill>
                  <a:latin typeface="Calibri" panose="020F0502020204030204" pitchFamily="34" charset="0"/>
                  <a:cs typeface="Arial" panose="020B0604020202020204" pitchFamily="34" charset="0"/>
                </a:defRPr>
              </a:lvl1pPr>
              <a:lvl2pPr marL="742950" indent="-285750" eaLnBrk="0" hangingPunct="0">
                <a:spcBef>
                  <a:spcPct val="20000"/>
                </a:spcBef>
                <a:buClr>
                  <a:srgbClr val="444492"/>
                </a:buClr>
                <a:buFont typeface="Verdana" panose="020B0604030504040204" pitchFamily="34" charset="0"/>
                <a:buChar char="●"/>
                <a:defRPr sz="1600" b="1">
                  <a:solidFill>
                    <a:srgbClr val="1F60A9"/>
                  </a:solidFill>
                  <a:latin typeface="Calibri" panose="020F0502020204030204" pitchFamily="34" charset="0"/>
                  <a:cs typeface="Arial" panose="020B0604020202020204" pitchFamily="34" charset="0"/>
                </a:defRPr>
              </a:lvl2pPr>
              <a:lvl3pPr marL="1143000" indent="-228600" eaLnBrk="0" hangingPunct="0">
                <a:spcBef>
                  <a:spcPct val="20000"/>
                </a:spcBef>
                <a:buClr>
                  <a:srgbClr val="751D1F"/>
                </a:buClr>
                <a:buChar char="•"/>
                <a:defRPr sz="1600">
                  <a:solidFill>
                    <a:srgbClr val="68688F"/>
                  </a:solidFill>
                  <a:latin typeface="Calibri" panose="020F0502020204030204" pitchFamily="34" charset="0"/>
                  <a:cs typeface="Arial" panose="020B0604020202020204" pitchFamily="34" charset="0"/>
                </a:defRPr>
              </a:lvl3pPr>
              <a:lvl4pPr marL="1600200" indent="-228600" eaLnBrk="0" hangingPunct="0">
                <a:spcBef>
                  <a:spcPct val="20000"/>
                </a:spcBef>
                <a:buClr>
                  <a:srgbClr val="ED5B43"/>
                </a:buClr>
                <a:buChar char="•"/>
                <a:defRPr sz="1600">
                  <a:solidFill>
                    <a:srgbClr val="1F60A9"/>
                  </a:solidFill>
                  <a:latin typeface="Calibri" panose="020F0502020204030204" pitchFamily="34" charset="0"/>
                  <a:cs typeface="Arial" panose="020B0604020202020204" pitchFamily="34" charset="0"/>
                </a:defRPr>
              </a:lvl4pPr>
              <a:lvl5pPr marL="2057400" indent="-228600" eaLnBrk="0" hangingPunct="0">
                <a:spcBef>
                  <a:spcPct val="20000"/>
                </a:spcBef>
                <a:buClr>
                  <a:srgbClr val="ED5B43"/>
                </a:buClr>
                <a:buChar char="•"/>
                <a:defRPr sz="1600">
                  <a:solidFill>
                    <a:srgbClr val="68688F"/>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buClrTx/>
                <a:buSzTx/>
                <a:buFont typeface="Verdana" panose="020B0604030504040204" pitchFamily="34" charset="0"/>
                <a:buNone/>
              </a:pPr>
              <a:r>
                <a:rPr lang="en-GB" altLang="en-US" sz="3700" b="1" dirty="0">
                  <a:solidFill>
                    <a:srgbClr val="F28E00"/>
                  </a:solidFill>
                  <a:latin typeface="Calibri"/>
                  <a:ea typeface="Arial Unicode MS" panose="020B0604020202020204" pitchFamily="34" charset="-128"/>
                  <a:cs typeface="Arial Unicode MS" panose="020B0604020202020204" pitchFamily="34" charset="-128"/>
                </a:rPr>
                <a:t>?</a:t>
              </a:r>
            </a:p>
          </p:txBody>
        </p:sp>
      </p:grpSp>
      <p:grpSp>
        <p:nvGrpSpPr>
          <p:cNvPr id="4" name="Group 3"/>
          <p:cNvGrpSpPr/>
          <p:nvPr/>
        </p:nvGrpSpPr>
        <p:grpSpPr>
          <a:xfrm>
            <a:off x="1852715" y="2191517"/>
            <a:ext cx="4038800" cy="1665077"/>
            <a:chOff x="359579" y="2268637"/>
            <a:chExt cx="4038800" cy="1665077"/>
          </a:xfrm>
        </p:grpSpPr>
        <p:sp>
          <p:nvSpPr>
            <p:cNvPr id="68613" name="Oval 5"/>
            <p:cNvSpPr>
              <a:spLocks noChangeArrowheads="1"/>
            </p:cNvSpPr>
            <p:nvPr/>
          </p:nvSpPr>
          <p:spPr bwMode="auto">
            <a:xfrm>
              <a:off x="359579" y="3092340"/>
              <a:ext cx="2160000" cy="841374"/>
            </a:xfrm>
            <a:prstGeom prst="roundRect">
              <a:avLst/>
            </a:prstGeom>
            <a:solidFill>
              <a:schemeClr val="accent6"/>
            </a:solidFill>
            <a:ln w="25400">
              <a:solidFill>
                <a:schemeClr val="tx2">
                  <a:lumMod val="60000"/>
                  <a:lumOff val="40000"/>
                </a:schemeClr>
              </a:solidFill>
            </a:ln>
          </p:spPr>
          <p:txBody>
            <a:bodyPr wrap="none" anchor="ctr"/>
            <a:lstStyle>
              <a:lvl1pPr eaLnBrk="0" hangingPunct="0">
                <a:spcBef>
                  <a:spcPct val="20000"/>
                </a:spcBef>
                <a:buClr>
                  <a:schemeClr val="bg2"/>
                </a:buClr>
                <a:buSzPct val="130000"/>
                <a:buFont typeface="Verdana" pitchFamily="34" charset="0"/>
                <a:buChar char="●"/>
                <a:defRPr>
                  <a:solidFill>
                    <a:schemeClr val="tx1"/>
                  </a:solidFill>
                  <a:latin typeface="Calibri" pitchFamily="34" charset="0"/>
                  <a:cs typeface="Arial" pitchFamily="34" charset="0"/>
                </a:defRPr>
              </a:lvl1pPr>
              <a:lvl2pPr marL="742950" indent="-285750" eaLnBrk="0" hangingPunct="0">
                <a:spcBef>
                  <a:spcPct val="20000"/>
                </a:spcBef>
                <a:buClr>
                  <a:schemeClr val="tx1"/>
                </a:buClr>
                <a:buFont typeface="Verdana" pitchFamily="34" charset="0"/>
                <a:buChar char="●"/>
                <a:defRPr sz="1600" b="1">
                  <a:solidFill>
                    <a:srgbClr val="989898"/>
                  </a:solidFill>
                  <a:latin typeface="Calibri" pitchFamily="34" charset="0"/>
                  <a:cs typeface="Arial" pitchFamily="34" charset="0"/>
                </a:defRPr>
              </a:lvl2pPr>
              <a:lvl3pPr marL="1143000" indent="-228600" eaLnBrk="0" hangingPunct="0">
                <a:spcBef>
                  <a:spcPct val="20000"/>
                </a:spcBef>
                <a:buClr>
                  <a:schemeClr val="hlink"/>
                </a:buClr>
                <a:buChar char="•"/>
                <a:defRPr sz="1600">
                  <a:solidFill>
                    <a:srgbClr val="989898"/>
                  </a:solidFill>
                  <a:latin typeface="Calibri" pitchFamily="34" charset="0"/>
                  <a:cs typeface="Arial" pitchFamily="34" charset="0"/>
                </a:defRPr>
              </a:lvl3pPr>
              <a:lvl4pPr marL="1600200" indent="-228600" eaLnBrk="0" hangingPunct="0">
                <a:spcBef>
                  <a:spcPct val="20000"/>
                </a:spcBef>
                <a:buClr>
                  <a:schemeClr val="accent2"/>
                </a:buClr>
                <a:buChar char="•"/>
                <a:defRPr sz="1600">
                  <a:solidFill>
                    <a:srgbClr val="989898"/>
                  </a:solidFill>
                  <a:latin typeface="Calibri" pitchFamily="34" charset="0"/>
                  <a:cs typeface="Arial" pitchFamily="34" charset="0"/>
                </a:defRPr>
              </a:lvl4pPr>
              <a:lvl5pPr marL="2057400" indent="-228600" eaLnBrk="0" hangingPunct="0">
                <a:spcBef>
                  <a:spcPct val="20000"/>
                </a:spcBef>
                <a:buClr>
                  <a:schemeClr val="accent2"/>
                </a:buClr>
                <a:buChar char="•"/>
                <a:defRPr sz="1600">
                  <a:solidFill>
                    <a:srgbClr val="989898"/>
                  </a:solidFill>
                  <a:latin typeface="Calibri" pitchFamily="34" charset="0"/>
                  <a:cs typeface="Arial"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9pPr>
            </a:lstStyle>
            <a:p>
              <a:pPr algn="ctr" eaLnBrk="1" fontAlgn="base" hangingPunct="1">
                <a:spcBef>
                  <a:spcPct val="0"/>
                </a:spcBef>
                <a:spcAft>
                  <a:spcPct val="0"/>
                </a:spcAft>
                <a:buClrTx/>
                <a:buSzTx/>
                <a:buFontTx/>
                <a:buNone/>
                <a:defRPr/>
              </a:pPr>
              <a:r>
                <a:rPr lang="en-GB" altLang="en-US" sz="2100" b="1" i="1" dirty="0">
                  <a:solidFill>
                    <a:prstClr val="white"/>
                  </a:solidFill>
                  <a:latin typeface="Calibri"/>
                  <a:ea typeface="Arial Unicode MS" pitchFamily="34" charset="-128"/>
                  <a:cs typeface="Arial Unicode MS" pitchFamily="34" charset="-128"/>
                </a:rPr>
                <a:t>Disposable pen</a:t>
              </a:r>
            </a:p>
          </p:txBody>
        </p:sp>
        <p:cxnSp>
          <p:nvCxnSpPr>
            <p:cNvPr id="68615" name="AutoShape 7"/>
            <p:cNvCxnSpPr>
              <a:cxnSpLocks noChangeShapeType="1"/>
            </p:cNvCxnSpPr>
            <p:nvPr/>
          </p:nvCxnSpPr>
          <p:spPr bwMode="auto">
            <a:xfrm flipH="1">
              <a:off x="2592728" y="2268637"/>
              <a:ext cx="1805651" cy="1080302"/>
            </a:xfrm>
            <a:prstGeom prst="straightConnector1">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8619" name="Text Box 11"/>
            <p:cNvSpPr txBox="1">
              <a:spLocks noChangeArrowheads="1"/>
            </p:cNvSpPr>
            <p:nvPr/>
          </p:nvSpPr>
          <p:spPr bwMode="auto">
            <a:xfrm>
              <a:off x="2844052" y="2449106"/>
              <a:ext cx="672000" cy="930503"/>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rgbClr val="BCA36A"/>
                </a:buClr>
                <a:buSzPct val="130000"/>
                <a:buFont typeface="Verdana" panose="020B0604030504040204" pitchFamily="34" charset="0"/>
                <a:buChar char="●"/>
                <a:defRPr sz="2000">
                  <a:solidFill>
                    <a:srgbClr val="68688F"/>
                  </a:solidFill>
                  <a:latin typeface="Calibri" panose="020F0502020204030204" pitchFamily="34" charset="0"/>
                  <a:cs typeface="Arial" panose="020B0604020202020204" pitchFamily="34" charset="0"/>
                </a:defRPr>
              </a:lvl1pPr>
              <a:lvl2pPr marL="742950" indent="-285750" eaLnBrk="0" hangingPunct="0">
                <a:spcBef>
                  <a:spcPct val="20000"/>
                </a:spcBef>
                <a:buClr>
                  <a:srgbClr val="444492"/>
                </a:buClr>
                <a:buFont typeface="Verdana" panose="020B0604030504040204" pitchFamily="34" charset="0"/>
                <a:buChar char="●"/>
                <a:defRPr sz="1600" b="1">
                  <a:solidFill>
                    <a:srgbClr val="1F60A9"/>
                  </a:solidFill>
                  <a:latin typeface="Calibri" panose="020F0502020204030204" pitchFamily="34" charset="0"/>
                  <a:cs typeface="Arial" panose="020B0604020202020204" pitchFamily="34" charset="0"/>
                </a:defRPr>
              </a:lvl2pPr>
              <a:lvl3pPr marL="1143000" indent="-228600" eaLnBrk="0" hangingPunct="0">
                <a:spcBef>
                  <a:spcPct val="20000"/>
                </a:spcBef>
                <a:buClr>
                  <a:srgbClr val="751D1F"/>
                </a:buClr>
                <a:buChar char="•"/>
                <a:defRPr sz="1600">
                  <a:solidFill>
                    <a:srgbClr val="68688F"/>
                  </a:solidFill>
                  <a:latin typeface="Calibri" panose="020F0502020204030204" pitchFamily="34" charset="0"/>
                  <a:cs typeface="Arial" panose="020B0604020202020204" pitchFamily="34" charset="0"/>
                </a:defRPr>
              </a:lvl3pPr>
              <a:lvl4pPr marL="1600200" indent="-228600" eaLnBrk="0" hangingPunct="0">
                <a:spcBef>
                  <a:spcPct val="20000"/>
                </a:spcBef>
                <a:buClr>
                  <a:srgbClr val="ED5B43"/>
                </a:buClr>
                <a:buChar char="•"/>
                <a:defRPr sz="1600">
                  <a:solidFill>
                    <a:srgbClr val="1F60A9"/>
                  </a:solidFill>
                  <a:latin typeface="Calibri" panose="020F0502020204030204" pitchFamily="34" charset="0"/>
                  <a:cs typeface="Arial" panose="020B0604020202020204" pitchFamily="34" charset="0"/>
                </a:defRPr>
              </a:lvl4pPr>
              <a:lvl5pPr marL="2057400" indent="-228600" eaLnBrk="0" hangingPunct="0">
                <a:spcBef>
                  <a:spcPct val="20000"/>
                </a:spcBef>
                <a:buClr>
                  <a:srgbClr val="ED5B43"/>
                </a:buClr>
                <a:buChar char="•"/>
                <a:defRPr sz="1600">
                  <a:solidFill>
                    <a:srgbClr val="68688F"/>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buClrTx/>
                <a:buSzTx/>
                <a:buFontTx/>
                <a:buNone/>
              </a:pPr>
              <a:r>
                <a:rPr lang="en-GB" altLang="en-US" sz="3700" b="1">
                  <a:solidFill>
                    <a:srgbClr val="F28E00"/>
                  </a:solidFill>
                  <a:latin typeface="Calibri"/>
                  <a:ea typeface="Arial Unicode MS" panose="020B0604020202020204" pitchFamily="34" charset="-128"/>
                  <a:cs typeface="Arial Unicode MS" panose="020B0604020202020204" pitchFamily="34" charset="-128"/>
                </a:rPr>
                <a:t>?</a:t>
              </a:r>
              <a:endParaRPr lang="en-GB" altLang="en-US" sz="3700" b="1" dirty="0">
                <a:solidFill>
                  <a:srgbClr val="F28E00"/>
                </a:solidFill>
                <a:latin typeface="Calibri"/>
                <a:ea typeface="Arial Unicode MS" panose="020B0604020202020204" pitchFamily="34" charset="-128"/>
                <a:cs typeface="Arial Unicode MS" panose="020B0604020202020204" pitchFamily="34" charset="-128"/>
              </a:endParaRPr>
            </a:p>
          </p:txBody>
        </p:sp>
      </p:grpSp>
      <p:grpSp>
        <p:nvGrpSpPr>
          <p:cNvPr id="5" name="Group 4"/>
          <p:cNvGrpSpPr/>
          <p:nvPr/>
        </p:nvGrpSpPr>
        <p:grpSpPr>
          <a:xfrm>
            <a:off x="2491781" y="2253205"/>
            <a:ext cx="3507793" cy="3089437"/>
            <a:chOff x="998616" y="2314938"/>
            <a:chExt cx="3507793" cy="3089435"/>
          </a:xfrm>
        </p:grpSpPr>
        <p:sp>
          <p:nvSpPr>
            <p:cNvPr id="68612" name="Oval 4"/>
            <p:cNvSpPr>
              <a:spLocks noChangeArrowheads="1"/>
            </p:cNvSpPr>
            <p:nvPr/>
          </p:nvSpPr>
          <p:spPr bwMode="auto">
            <a:xfrm>
              <a:off x="998616" y="4562999"/>
              <a:ext cx="2064000" cy="841374"/>
            </a:xfrm>
            <a:prstGeom prst="roundRect">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lvl1pPr eaLnBrk="0" hangingPunct="0">
                <a:spcBef>
                  <a:spcPct val="20000"/>
                </a:spcBef>
                <a:buClr>
                  <a:schemeClr val="bg2"/>
                </a:buClr>
                <a:buSzPct val="130000"/>
                <a:buFont typeface="Verdana" pitchFamily="34" charset="0"/>
                <a:buChar char="●"/>
                <a:defRPr>
                  <a:solidFill>
                    <a:schemeClr val="tx1"/>
                  </a:solidFill>
                  <a:latin typeface="Calibri" pitchFamily="34" charset="0"/>
                  <a:cs typeface="Arial" pitchFamily="34" charset="0"/>
                </a:defRPr>
              </a:lvl1pPr>
              <a:lvl2pPr marL="742950" indent="-285750" eaLnBrk="0" hangingPunct="0">
                <a:spcBef>
                  <a:spcPct val="20000"/>
                </a:spcBef>
                <a:buClr>
                  <a:schemeClr val="tx1"/>
                </a:buClr>
                <a:buFont typeface="Verdana" pitchFamily="34" charset="0"/>
                <a:buChar char="●"/>
                <a:defRPr sz="1600" b="1">
                  <a:solidFill>
                    <a:srgbClr val="989898"/>
                  </a:solidFill>
                  <a:latin typeface="Calibri" pitchFamily="34" charset="0"/>
                  <a:cs typeface="Arial" pitchFamily="34" charset="0"/>
                </a:defRPr>
              </a:lvl2pPr>
              <a:lvl3pPr marL="1143000" indent="-228600" eaLnBrk="0" hangingPunct="0">
                <a:spcBef>
                  <a:spcPct val="20000"/>
                </a:spcBef>
                <a:buClr>
                  <a:schemeClr val="hlink"/>
                </a:buClr>
                <a:buChar char="•"/>
                <a:defRPr sz="1600">
                  <a:solidFill>
                    <a:srgbClr val="989898"/>
                  </a:solidFill>
                  <a:latin typeface="Calibri" pitchFamily="34" charset="0"/>
                  <a:cs typeface="Arial" pitchFamily="34" charset="0"/>
                </a:defRPr>
              </a:lvl3pPr>
              <a:lvl4pPr marL="1600200" indent="-228600" eaLnBrk="0" hangingPunct="0">
                <a:spcBef>
                  <a:spcPct val="20000"/>
                </a:spcBef>
                <a:buClr>
                  <a:schemeClr val="accent2"/>
                </a:buClr>
                <a:buChar char="•"/>
                <a:defRPr sz="1600">
                  <a:solidFill>
                    <a:srgbClr val="989898"/>
                  </a:solidFill>
                  <a:latin typeface="Calibri" pitchFamily="34" charset="0"/>
                  <a:cs typeface="Arial" pitchFamily="34" charset="0"/>
                </a:defRPr>
              </a:lvl4pPr>
              <a:lvl5pPr marL="2057400" indent="-228600" eaLnBrk="0" hangingPunct="0">
                <a:spcBef>
                  <a:spcPct val="20000"/>
                </a:spcBef>
                <a:buClr>
                  <a:schemeClr val="accent2"/>
                </a:buClr>
                <a:buChar char="•"/>
                <a:defRPr sz="1600">
                  <a:solidFill>
                    <a:srgbClr val="989898"/>
                  </a:solidFill>
                  <a:latin typeface="Calibri" pitchFamily="34" charset="0"/>
                  <a:cs typeface="Arial"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9pPr>
            </a:lstStyle>
            <a:p>
              <a:pPr algn="ctr" eaLnBrk="1" fontAlgn="base" hangingPunct="1">
                <a:spcBef>
                  <a:spcPct val="0"/>
                </a:spcBef>
                <a:spcAft>
                  <a:spcPct val="0"/>
                </a:spcAft>
                <a:buClrTx/>
                <a:buSzTx/>
                <a:buFontTx/>
                <a:buNone/>
                <a:defRPr/>
              </a:pPr>
              <a:r>
                <a:rPr lang="en-GB" altLang="en-US" sz="2100" b="1" dirty="0" err="1">
                  <a:solidFill>
                    <a:prstClr val="black">
                      <a:lumMod val="65000"/>
                      <a:lumOff val="35000"/>
                    </a:prstClr>
                  </a:solidFill>
                  <a:latin typeface="Calibri"/>
                  <a:ea typeface="Arial Unicode MS" pitchFamily="34" charset="-128"/>
                  <a:cs typeface="Arial Unicode MS" pitchFamily="34" charset="-128"/>
                </a:rPr>
                <a:t>Pompa</a:t>
              </a:r>
              <a:r>
                <a:rPr lang="en-GB" altLang="en-US" sz="2100" b="1" dirty="0">
                  <a:solidFill>
                    <a:prstClr val="black">
                      <a:lumMod val="65000"/>
                      <a:lumOff val="35000"/>
                    </a:prstClr>
                  </a:solidFill>
                  <a:latin typeface="Calibri"/>
                  <a:ea typeface="Arial Unicode MS" pitchFamily="34" charset="-128"/>
                  <a:cs typeface="Arial Unicode MS" pitchFamily="34" charset="-128"/>
                </a:rPr>
                <a:t> insulin</a:t>
              </a:r>
            </a:p>
          </p:txBody>
        </p:sp>
        <p:cxnSp>
          <p:nvCxnSpPr>
            <p:cNvPr id="68616" name="AutoShape 8"/>
            <p:cNvCxnSpPr>
              <a:cxnSpLocks noChangeShapeType="1"/>
            </p:cNvCxnSpPr>
            <p:nvPr/>
          </p:nvCxnSpPr>
          <p:spPr bwMode="auto">
            <a:xfrm flipH="1">
              <a:off x="2407936" y="2314938"/>
              <a:ext cx="2098473" cy="2155463"/>
            </a:xfrm>
            <a:prstGeom prst="straightConnector1">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8620" name="Text Box 12"/>
            <p:cNvSpPr txBox="1">
              <a:spLocks noChangeArrowheads="1"/>
            </p:cNvSpPr>
            <p:nvPr/>
          </p:nvSpPr>
          <p:spPr bwMode="auto">
            <a:xfrm>
              <a:off x="2870744" y="3252563"/>
              <a:ext cx="672000" cy="735747"/>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ctr" fontAlgn="base">
                <a:spcBef>
                  <a:spcPct val="50000"/>
                </a:spcBef>
                <a:spcAft>
                  <a:spcPct val="0"/>
                </a:spcAft>
                <a:buClrTx/>
                <a:buSzTx/>
                <a:buFontTx/>
                <a:buNone/>
                <a:defRPr sz="2800" b="1">
                  <a:solidFill>
                    <a:schemeClr val="accent2"/>
                  </a:solidFill>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444492"/>
                </a:buClr>
                <a:buFont typeface="Verdana" panose="020B0604030504040204" pitchFamily="34" charset="0"/>
                <a:buChar char="●"/>
                <a:defRPr sz="1600" b="1">
                  <a:solidFill>
                    <a:srgbClr val="1F60A9"/>
                  </a:solidFill>
                  <a:latin typeface="Calibri" panose="020F0502020204030204" pitchFamily="34" charset="0"/>
                  <a:cs typeface="Arial" panose="020B0604020202020204" pitchFamily="34" charset="0"/>
                </a:defRPr>
              </a:lvl2pPr>
              <a:lvl3pPr marL="1143000" indent="-228600" eaLnBrk="0" hangingPunct="0">
                <a:spcBef>
                  <a:spcPct val="20000"/>
                </a:spcBef>
                <a:buClr>
                  <a:srgbClr val="751D1F"/>
                </a:buClr>
                <a:buChar char="•"/>
                <a:defRPr sz="1600">
                  <a:solidFill>
                    <a:srgbClr val="68688F"/>
                  </a:solidFill>
                  <a:latin typeface="Calibri" panose="020F0502020204030204" pitchFamily="34" charset="0"/>
                  <a:cs typeface="Arial" panose="020B0604020202020204" pitchFamily="34" charset="0"/>
                </a:defRPr>
              </a:lvl3pPr>
              <a:lvl4pPr marL="1600200" indent="-228600" eaLnBrk="0" hangingPunct="0">
                <a:spcBef>
                  <a:spcPct val="20000"/>
                </a:spcBef>
                <a:buClr>
                  <a:srgbClr val="ED5B43"/>
                </a:buClr>
                <a:buChar char="•"/>
                <a:defRPr sz="1600">
                  <a:solidFill>
                    <a:srgbClr val="1F60A9"/>
                  </a:solidFill>
                  <a:latin typeface="Calibri" panose="020F0502020204030204" pitchFamily="34" charset="0"/>
                  <a:cs typeface="Arial" panose="020B0604020202020204" pitchFamily="34" charset="0"/>
                </a:defRPr>
              </a:lvl4pPr>
              <a:lvl5pPr marL="2057400" indent="-228600" eaLnBrk="0" hangingPunct="0">
                <a:spcBef>
                  <a:spcPct val="20000"/>
                </a:spcBef>
                <a:buClr>
                  <a:srgbClr val="ED5B43"/>
                </a:buClr>
                <a:buChar char="•"/>
                <a:defRPr sz="1600">
                  <a:solidFill>
                    <a:srgbClr val="68688F"/>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9pPr>
            </a:lstStyle>
            <a:p>
              <a:r>
                <a:rPr lang="en-GB" altLang="en-US" dirty="0">
                  <a:solidFill>
                    <a:srgbClr val="F28E00"/>
                  </a:solidFill>
                </a:rPr>
                <a:t>?</a:t>
              </a:r>
            </a:p>
          </p:txBody>
        </p:sp>
      </p:grpSp>
      <p:grpSp>
        <p:nvGrpSpPr>
          <p:cNvPr id="7" name="Group 6"/>
          <p:cNvGrpSpPr/>
          <p:nvPr/>
        </p:nvGrpSpPr>
        <p:grpSpPr>
          <a:xfrm>
            <a:off x="6339100" y="2314934"/>
            <a:ext cx="3349297" cy="3027708"/>
            <a:chOff x="4845935" y="2345802"/>
            <a:chExt cx="3349298" cy="3027706"/>
          </a:xfrm>
        </p:grpSpPr>
        <p:sp>
          <p:nvSpPr>
            <p:cNvPr id="68611" name="Oval 3"/>
            <p:cNvSpPr>
              <a:spLocks noChangeArrowheads="1"/>
            </p:cNvSpPr>
            <p:nvPr/>
          </p:nvSpPr>
          <p:spPr bwMode="auto">
            <a:xfrm>
              <a:off x="6131233" y="4532134"/>
              <a:ext cx="2064000" cy="841374"/>
            </a:xfrm>
            <a:prstGeom prst="roundRect">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r>
                <a:rPr lang="en-GB" altLang="en-US" sz="2100" b="1" i="1" dirty="0">
                  <a:solidFill>
                    <a:prstClr val="black">
                      <a:lumMod val="65000"/>
                      <a:lumOff val="35000"/>
                    </a:prstClr>
                  </a:solidFill>
                  <a:ea typeface="Arial Unicode MS" pitchFamily="34" charset="-128"/>
                  <a:cs typeface="Arial Unicode MS" pitchFamily="34" charset="-128"/>
                </a:rPr>
                <a:t>Cartridges for </a:t>
              </a:r>
              <a:br>
                <a:rPr lang="en-GB" altLang="en-US" sz="2100" b="1" i="1" dirty="0">
                  <a:solidFill>
                    <a:prstClr val="black">
                      <a:lumMod val="65000"/>
                      <a:lumOff val="35000"/>
                    </a:prstClr>
                  </a:solidFill>
                  <a:ea typeface="Arial Unicode MS" pitchFamily="34" charset="-128"/>
                  <a:cs typeface="Arial Unicode MS" pitchFamily="34" charset="-128"/>
                </a:rPr>
              </a:br>
              <a:r>
                <a:rPr lang="en-GB" altLang="en-US" sz="2100" b="1" i="1" dirty="0">
                  <a:solidFill>
                    <a:prstClr val="black">
                      <a:lumMod val="65000"/>
                      <a:lumOff val="35000"/>
                    </a:prstClr>
                  </a:solidFill>
                  <a:ea typeface="Arial Unicode MS" pitchFamily="34" charset="-128"/>
                  <a:cs typeface="Arial Unicode MS" pitchFamily="34" charset="-128"/>
                </a:rPr>
                <a:t>reusable pen</a:t>
              </a:r>
            </a:p>
          </p:txBody>
        </p:sp>
        <p:cxnSp>
          <p:nvCxnSpPr>
            <p:cNvPr id="68617" name="AutoShape 9"/>
            <p:cNvCxnSpPr>
              <a:cxnSpLocks noChangeShapeType="1"/>
            </p:cNvCxnSpPr>
            <p:nvPr/>
          </p:nvCxnSpPr>
          <p:spPr bwMode="auto">
            <a:xfrm>
              <a:off x="4845935" y="2345802"/>
              <a:ext cx="1892107" cy="2124598"/>
            </a:xfrm>
            <a:prstGeom prst="straightConnector1">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8621" name="Text Box 13"/>
            <p:cNvSpPr txBox="1">
              <a:spLocks noChangeArrowheads="1"/>
            </p:cNvSpPr>
            <p:nvPr/>
          </p:nvSpPr>
          <p:spPr bwMode="auto">
            <a:xfrm>
              <a:off x="5554390" y="3111494"/>
              <a:ext cx="672000" cy="930502"/>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rgbClr val="BCA36A"/>
                </a:buClr>
                <a:buSzPct val="130000"/>
                <a:buFont typeface="Verdana" panose="020B0604030504040204" pitchFamily="34" charset="0"/>
                <a:buChar char="●"/>
                <a:defRPr sz="2000">
                  <a:solidFill>
                    <a:srgbClr val="68688F"/>
                  </a:solidFill>
                  <a:latin typeface="Calibri" panose="020F0502020204030204" pitchFamily="34" charset="0"/>
                  <a:cs typeface="Arial" panose="020B0604020202020204" pitchFamily="34" charset="0"/>
                </a:defRPr>
              </a:lvl1pPr>
              <a:lvl2pPr marL="742950" indent="-285750" eaLnBrk="0" hangingPunct="0">
                <a:spcBef>
                  <a:spcPct val="20000"/>
                </a:spcBef>
                <a:buClr>
                  <a:srgbClr val="444492"/>
                </a:buClr>
                <a:buFont typeface="Verdana" panose="020B0604030504040204" pitchFamily="34" charset="0"/>
                <a:buChar char="●"/>
                <a:defRPr sz="1600" b="1">
                  <a:solidFill>
                    <a:srgbClr val="1F60A9"/>
                  </a:solidFill>
                  <a:latin typeface="Calibri" panose="020F0502020204030204" pitchFamily="34" charset="0"/>
                  <a:cs typeface="Arial" panose="020B0604020202020204" pitchFamily="34" charset="0"/>
                </a:defRPr>
              </a:lvl2pPr>
              <a:lvl3pPr marL="1143000" indent="-228600" eaLnBrk="0" hangingPunct="0">
                <a:spcBef>
                  <a:spcPct val="20000"/>
                </a:spcBef>
                <a:buClr>
                  <a:srgbClr val="751D1F"/>
                </a:buClr>
                <a:buChar char="•"/>
                <a:defRPr sz="1600">
                  <a:solidFill>
                    <a:srgbClr val="68688F"/>
                  </a:solidFill>
                  <a:latin typeface="Calibri" panose="020F0502020204030204" pitchFamily="34" charset="0"/>
                  <a:cs typeface="Arial" panose="020B0604020202020204" pitchFamily="34" charset="0"/>
                </a:defRPr>
              </a:lvl3pPr>
              <a:lvl4pPr marL="1600200" indent="-228600" eaLnBrk="0" hangingPunct="0">
                <a:spcBef>
                  <a:spcPct val="20000"/>
                </a:spcBef>
                <a:buClr>
                  <a:srgbClr val="ED5B43"/>
                </a:buClr>
                <a:buChar char="•"/>
                <a:defRPr sz="1600">
                  <a:solidFill>
                    <a:srgbClr val="1F60A9"/>
                  </a:solidFill>
                  <a:latin typeface="Calibri" panose="020F0502020204030204" pitchFamily="34" charset="0"/>
                  <a:cs typeface="Arial" panose="020B0604020202020204" pitchFamily="34" charset="0"/>
                </a:defRPr>
              </a:lvl4pPr>
              <a:lvl5pPr marL="2057400" indent="-228600" eaLnBrk="0" hangingPunct="0">
                <a:spcBef>
                  <a:spcPct val="20000"/>
                </a:spcBef>
                <a:buClr>
                  <a:srgbClr val="ED5B43"/>
                </a:buClr>
                <a:buChar char="•"/>
                <a:defRPr sz="1600">
                  <a:solidFill>
                    <a:srgbClr val="68688F"/>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buClrTx/>
                <a:buSzTx/>
                <a:buFont typeface="Verdana" panose="020B0604030504040204" pitchFamily="34" charset="0"/>
                <a:buNone/>
              </a:pPr>
              <a:r>
                <a:rPr lang="en-GB" altLang="en-US" sz="3700" b="1" dirty="0">
                  <a:solidFill>
                    <a:srgbClr val="F28E00"/>
                  </a:solidFill>
                  <a:latin typeface="Calibri"/>
                  <a:ea typeface="Arial Unicode MS" panose="020B0604020202020204" pitchFamily="34" charset="-128"/>
                  <a:cs typeface="Arial Unicode MS" panose="020B0604020202020204" pitchFamily="34" charset="-128"/>
                </a:rPr>
                <a:t>?</a:t>
              </a:r>
            </a:p>
          </p:txBody>
        </p:sp>
      </p:grpSp>
      <p:grpSp>
        <p:nvGrpSpPr>
          <p:cNvPr id="8" name="Group 7"/>
          <p:cNvGrpSpPr/>
          <p:nvPr/>
        </p:nvGrpSpPr>
        <p:grpSpPr>
          <a:xfrm>
            <a:off x="6709459" y="2299546"/>
            <a:ext cx="3684724" cy="1557047"/>
            <a:chOff x="5216323" y="2358363"/>
            <a:chExt cx="3684724" cy="1557046"/>
          </a:xfrm>
        </p:grpSpPr>
        <p:sp>
          <p:nvSpPr>
            <p:cNvPr id="68614" name="Oval 6"/>
            <p:cNvSpPr>
              <a:spLocks noChangeArrowheads="1"/>
            </p:cNvSpPr>
            <p:nvPr/>
          </p:nvSpPr>
          <p:spPr bwMode="auto">
            <a:xfrm>
              <a:off x="6741047" y="3074033"/>
              <a:ext cx="2160000" cy="841376"/>
            </a:xfrm>
            <a:prstGeom prst="roundRect">
              <a:avLst/>
            </a:prstGeom>
            <a:solidFill>
              <a:schemeClr val="accent6"/>
            </a:solidFill>
            <a:ln w="25400">
              <a:solidFill>
                <a:schemeClr val="tx2">
                  <a:lumMod val="60000"/>
                  <a:lumOff val="40000"/>
                </a:schemeClr>
              </a:solidFill>
            </a:ln>
          </p:spPr>
          <p:txBody>
            <a:bodyPr wrap="none" anchor="ctr"/>
            <a:lstStyle/>
            <a:p>
              <a:pPr algn="ctr" fontAlgn="base">
                <a:spcBef>
                  <a:spcPct val="0"/>
                </a:spcBef>
                <a:spcAft>
                  <a:spcPct val="0"/>
                </a:spcAft>
              </a:pPr>
              <a:r>
                <a:rPr lang="en-GB" altLang="en-US" sz="2100" b="1" dirty="0" err="1">
                  <a:solidFill>
                    <a:prstClr val="white"/>
                  </a:solidFill>
                  <a:ea typeface="Arial Unicode MS" pitchFamily="34" charset="-128"/>
                  <a:cs typeface="Arial Unicode MS" pitchFamily="34" charset="-128"/>
                </a:rPr>
                <a:t>Jarum</a:t>
              </a:r>
              <a:endParaRPr lang="en-GB" altLang="en-US" sz="2100" b="1" dirty="0">
                <a:solidFill>
                  <a:prstClr val="white"/>
                </a:solidFill>
                <a:ea typeface="Arial Unicode MS" pitchFamily="34" charset="-128"/>
                <a:cs typeface="Arial Unicode MS" pitchFamily="34" charset="-128"/>
              </a:endParaRPr>
            </a:p>
          </p:txBody>
        </p:sp>
        <p:cxnSp>
          <p:nvCxnSpPr>
            <p:cNvPr id="68618" name="AutoShape 10"/>
            <p:cNvCxnSpPr>
              <a:cxnSpLocks noChangeShapeType="1"/>
            </p:cNvCxnSpPr>
            <p:nvPr/>
          </p:nvCxnSpPr>
          <p:spPr bwMode="auto">
            <a:xfrm>
              <a:off x="5216323" y="2358363"/>
              <a:ext cx="1432127" cy="1136358"/>
            </a:xfrm>
            <a:prstGeom prst="straightConnector1">
              <a:avLst/>
            </a:prstGeom>
            <a:noFill/>
            <a:ln w="285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8622" name="Text Box 15"/>
            <p:cNvSpPr txBox="1">
              <a:spLocks noChangeArrowheads="1"/>
            </p:cNvSpPr>
            <p:nvPr/>
          </p:nvSpPr>
          <p:spPr bwMode="auto">
            <a:xfrm>
              <a:off x="5686947" y="2432107"/>
              <a:ext cx="672000" cy="930502"/>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BCA36A"/>
                </a:buClr>
                <a:buSzPct val="130000"/>
                <a:buFont typeface="Verdana" panose="020B0604030504040204" pitchFamily="34" charset="0"/>
                <a:buChar char="●"/>
                <a:defRPr sz="2000">
                  <a:solidFill>
                    <a:srgbClr val="68688F"/>
                  </a:solidFill>
                  <a:latin typeface="Calibri" panose="020F0502020204030204" pitchFamily="34" charset="0"/>
                  <a:cs typeface="Arial" panose="020B0604020202020204" pitchFamily="34" charset="0"/>
                </a:defRPr>
              </a:lvl1pPr>
              <a:lvl2pPr marL="742950" indent="-285750" eaLnBrk="0" hangingPunct="0">
                <a:spcBef>
                  <a:spcPct val="20000"/>
                </a:spcBef>
                <a:buClr>
                  <a:srgbClr val="444492"/>
                </a:buClr>
                <a:buFont typeface="Verdana" panose="020B0604030504040204" pitchFamily="34" charset="0"/>
                <a:buChar char="●"/>
                <a:defRPr sz="1600" b="1">
                  <a:solidFill>
                    <a:srgbClr val="1F60A9"/>
                  </a:solidFill>
                  <a:latin typeface="Calibri" panose="020F0502020204030204" pitchFamily="34" charset="0"/>
                  <a:cs typeface="Arial" panose="020B0604020202020204" pitchFamily="34" charset="0"/>
                </a:defRPr>
              </a:lvl2pPr>
              <a:lvl3pPr marL="1143000" indent="-228600" eaLnBrk="0" hangingPunct="0">
                <a:spcBef>
                  <a:spcPct val="20000"/>
                </a:spcBef>
                <a:buClr>
                  <a:srgbClr val="751D1F"/>
                </a:buClr>
                <a:buChar char="•"/>
                <a:defRPr sz="1600">
                  <a:solidFill>
                    <a:srgbClr val="68688F"/>
                  </a:solidFill>
                  <a:latin typeface="Calibri" panose="020F0502020204030204" pitchFamily="34" charset="0"/>
                  <a:cs typeface="Arial" panose="020B0604020202020204" pitchFamily="34" charset="0"/>
                </a:defRPr>
              </a:lvl3pPr>
              <a:lvl4pPr marL="1600200" indent="-228600" eaLnBrk="0" hangingPunct="0">
                <a:spcBef>
                  <a:spcPct val="20000"/>
                </a:spcBef>
                <a:buClr>
                  <a:srgbClr val="ED5B43"/>
                </a:buClr>
                <a:buChar char="•"/>
                <a:defRPr sz="1600">
                  <a:solidFill>
                    <a:srgbClr val="1F60A9"/>
                  </a:solidFill>
                  <a:latin typeface="Calibri" panose="020F0502020204030204" pitchFamily="34" charset="0"/>
                  <a:cs typeface="Arial" panose="020B0604020202020204" pitchFamily="34" charset="0"/>
                </a:defRPr>
              </a:lvl4pPr>
              <a:lvl5pPr marL="2057400" indent="-228600" eaLnBrk="0" hangingPunct="0">
                <a:spcBef>
                  <a:spcPct val="20000"/>
                </a:spcBef>
                <a:buClr>
                  <a:srgbClr val="ED5B43"/>
                </a:buClr>
                <a:buChar char="•"/>
                <a:defRPr sz="1600">
                  <a:solidFill>
                    <a:srgbClr val="68688F"/>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ED5B43"/>
                </a:buClr>
                <a:buChar char="•"/>
                <a:defRPr sz="1600">
                  <a:solidFill>
                    <a:srgbClr val="68688F"/>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buClrTx/>
                <a:buSzTx/>
                <a:buFont typeface="Verdana" panose="020B0604030504040204" pitchFamily="34" charset="0"/>
                <a:buNone/>
              </a:pPr>
              <a:r>
                <a:rPr lang="en-GB" altLang="en-US" sz="3700" b="1">
                  <a:solidFill>
                    <a:srgbClr val="F28E00"/>
                  </a:solidFill>
                  <a:latin typeface="Calibri"/>
                  <a:ea typeface="Arial Unicode MS" panose="020B0604020202020204" pitchFamily="34" charset="-128"/>
                  <a:cs typeface="Arial Unicode MS" panose="020B0604020202020204" pitchFamily="34" charset="-128"/>
                </a:rPr>
                <a:t>?</a:t>
              </a:r>
            </a:p>
          </p:txBody>
        </p:sp>
      </p:grpSp>
      <p:sp>
        <p:nvSpPr>
          <p:cNvPr id="68623" name="Oval 16"/>
          <p:cNvSpPr>
            <a:spLocks noChangeArrowheads="1"/>
          </p:cNvSpPr>
          <p:nvPr/>
        </p:nvSpPr>
        <p:spPr bwMode="auto">
          <a:xfrm>
            <a:off x="4896096" y="1621925"/>
            <a:ext cx="2338085" cy="831909"/>
          </a:xfrm>
          <a:prstGeom prst="roundRect">
            <a:avLst/>
          </a:prstGeom>
          <a:solidFill>
            <a:schemeClr val="accent5"/>
          </a:solidFill>
          <a:ln w="25400">
            <a:solidFill>
              <a:schemeClr val="accent5">
                <a:lumMod val="75000"/>
              </a:schemeClr>
            </a:solidFill>
          </a:ln>
        </p:spPr>
        <p:txBody>
          <a:bodyPr wrap="none" lIns="121917" tIns="60958" rIns="121917" bIns="60958" anchor="ctr"/>
          <a:lstStyle>
            <a:lvl1pPr eaLnBrk="0" hangingPunct="0">
              <a:spcBef>
                <a:spcPct val="20000"/>
              </a:spcBef>
              <a:buClr>
                <a:schemeClr val="bg2"/>
              </a:buClr>
              <a:buSzPct val="130000"/>
              <a:buFont typeface="Verdana" pitchFamily="34" charset="0"/>
              <a:buChar char="●"/>
              <a:defRPr>
                <a:solidFill>
                  <a:schemeClr val="tx1"/>
                </a:solidFill>
                <a:latin typeface="Calibri" pitchFamily="34" charset="0"/>
                <a:cs typeface="Arial" pitchFamily="34" charset="0"/>
              </a:defRPr>
            </a:lvl1pPr>
            <a:lvl2pPr marL="742950" indent="-285750" eaLnBrk="0" hangingPunct="0">
              <a:spcBef>
                <a:spcPct val="20000"/>
              </a:spcBef>
              <a:buClr>
                <a:schemeClr val="tx1"/>
              </a:buClr>
              <a:buFont typeface="Verdana" pitchFamily="34" charset="0"/>
              <a:buChar char="●"/>
              <a:defRPr sz="1600" b="1">
                <a:solidFill>
                  <a:srgbClr val="989898"/>
                </a:solidFill>
                <a:latin typeface="Calibri" pitchFamily="34" charset="0"/>
                <a:cs typeface="Arial" pitchFamily="34" charset="0"/>
              </a:defRPr>
            </a:lvl2pPr>
            <a:lvl3pPr marL="1143000" indent="-228600" eaLnBrk="0" hangingPunct="0">
              <a:spcBef>
                <a:spcPct val="20000"/>
              </a:spcBef>
              <a:buClr>
                <a:schemeClr val="hlink"/>
              </a:buClr>
              <a:buChar char="•"/>
              <a:defRPr sz="1600">
                <a:solidFill>
                  <a:srgbClr val="989898"/>
                </a:solidFill>
                <a:latin typeface="Calibri" pitchFamily="34" charset="0"/>
                <a:cs typeface="Arial" pitchFamily="34" charset="0"/>
              </a:defRPr>
            </a:lvl3pPr>
            <a:lvl4pPr marL="1600200" indent="-228600" eaLnBrk="0" hangingPunct="0">
              <a:spcBef>
                <a:spcPct val="20000"/>
              </a:spcBef>
              <a:buClr>
                <a:schemeClr val="accent2"/>
              </a:buClr>
              <a:buChar char="•"/>
              <a:defRPr sz="1600">
                <a:solidFill>
                  <a:srgbClr val="989898"/>
                </a:solidFill>
                <a:latin typeface="Calibri" pitchFamily="34" charset="0"/>
                <a:cs typeface="Arial" pitchFamily="34" charset="0"/>
              </a:defRPr>
            </a:lvl4pPr>
            <a:lvl5pPr marL="2057400" indent="-228600" eaLnBrk="0" hangingPunct="0">
              <a:spcBef>
                <a:spcPct val="20000"/>
              </a:spcBef>
              <a:buClr>
                <a:schemeClr val="accent2"/>
              </a:buClr>
              <a:buChar char="•"/>
              <a:defRPr sz="1600">
                <a:solidFill>
                  <a:srgbClr val="989898"/>
                </a:solidFill>
                <a:latin typeface="Calibri" pitchFamily="34" charset="0"/>
                <a:cs typeface="Arial"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Calibri" pitchFamily="34" charset="0"/>
                <a:cs typeface="Arial" pitchFamily="34" charset="0"/>
              </a:defRPr>
            </a:lvl9pPr>
          </a:lstStyle>
          <a:p>
            <a:pPr algn="ctr" eaLnBrk="1" fontAlgn="base" hangingPunct="1">
              <a:spcBef>
                <a:spcPct val="0"/>
              </a:spcBef>
              <a:spcAft>
                <a:spcPct val="0"/>
              </a:spcAft>
              <a:buClrTx/>
              <a:buSzTx/>
              <a:buFontTx/>
              <a:buNone/>
              <a:defRPr/>
            </a:pPr>
            <a:r>
              <a:rPr lang="en-GB" altLang="en-US" sz="2400" b="1">
                <a:solidFill>
                  <a:srgbClr val="FFFFFF"/>
                </a:solidFill>
                <a:latin typeface="Calibri"/>
                <a:ea typeface="Arial Unicode MS" pitchFamily="34" charset="-128"/>
                <a:cs typeface="Arial Unicode MS" pitchFamily="34" charset="-128"/>
              </a:rPr>
              <a:t>Insulin</a:t>
            </a:r>
            <a:br>
              <a:rPr lang="en-GB" altLang="en-US" sz="2400" b="1">
                <a:solidFill>
                  <a:srgbClr val="FFFFFF"/>
                </a:solidFill>
                <a:latin typeface="Calibri"/>
                <a:ea typeface="Arial Unicode MS" pitchFamily="34" charset="-128"/>
                <a:cs typeface="Arial Unicode MS" pitchFamily="34" charset="-128"/>
              </a:rPr>
            </a:br>
            <a:r>
              <a:rPr lang="en-GB" altLang="en-US" sz="2400" b="1">
                <a:solidFill>
                  <a:srgbClr val="FFFFFF"/>
                </a:solidFill>
                <a:latin typeface="Calibri"/>
                <a:ea typeface="Arial Unicode MS" pitchFamily="34" charset="-128"/>
                <a:cs typeface="Arial Unicode MS" pitchFamily="34" charset="-128"/>
              </a:rPr>
              <a:t>biosimilar</a:t>
            </a:r>
          </a:p>
        </p:txBody>
      </p:sp>
      <p:sp>
        <p:nvSpPr>
          <p:cNvPr id="25" name="Rectangle 2"/>
          <p:cNvSpPr txBox="1">
            <a:spLocks noChangeArrowheads="1"/>
          </p:cNvSpPr>
          <p:nvPr/>
        </p:nvSpPr>
        <p:spPr>
          <a:xfrm>
            <a:off x="2131746" y="662495"/>
            <a:ext cx="8827200" cy="563288"/>
          </a:xfrm>
          <a:prstGeom prst="rect">
            <a:avLst/>
          </a:prstGeom>
        </p:spPr>
        <p:txBody>
          <a:bodyPr vert="horz" lIns="121914" tIns="60957" rIns="121914" bIns="60957" rtlCol="0" anchor="t">
            <a:noAutofit/>
          </a:bodyPr>
          <a:lstStyle>
            <a:lvl1pPr algn="l" defTabSz="658294" rtl="0" eaLnBrk="1" latinLnBrk="0" hangingPunct="1">
              <a:lnSpc>
                <a:spcPct val="90000"/>
              </a:lnSpc>
              <a:spcBef>
                <a:spcPct val="0"/>
              </a:spcBef>
              <a:buNone/>
              <a:defRPr sz="2200" b="1" kern="1200">
                <a:solidFill>
                  <a:schemeClr val="bg1"/>
                </a:solidFill>
                <a:latin typeface="+mn-lt"/>
                <a:ea typeface="+mj-ea"/>
                <a:cs typeface="+mj-cs"/>
              </a:defRPr>
            </a:lvl1pPr>
          </a:lstStyle>
          <a:p>
            <a:pPr algn="ctr">
              <a:lnSpc>
                <a:spcPts val="2667"/>
              </a:lnSpc>
            </a:pPr>
            <a:r>
              <a:rPr lang="en-US" altLang="en-US" sz="2700" i="1" dirty="0">
                <a:solidFill>
                  <a:schemeClr val="tx1"/>
                </a:solidFill>
              </a:rPr>
              <a:t>Device insulin </a:t>
            </a:r>
            <a:r>
              <a:rPr lang="en-US" altLang="en-US" sz="2700" dirty="0">
                <a:solidFill>
                  <a:schemeClr val="tx1"/>
                </a:solidFill>
              </a:rPr>
              <a:t>yang </a:t>
            </a:r>
            <a:r>
              <a:rPr lang="en-US" altLang="en-US" sz="2700" dirty="0" err="1">
                <a:solidFill>
                  <a:schemeClr val="tx1"/>
                </a:solidFill>
              </a:rPr>
              <a:t>digunakan</a:t>
            </a:r>
            <a:r>
              <a:rPr lang="en-US" altLang="en-US" sz="2700" dirty="0">
                <a:solidFill>
                  <a:schemeClr val="tx1"/>
                </a:solidFill>
              </a:rPr>
              <a:t> insulin </a:t>
            </a:r>
            <a:r>
              <a:rPr lang="en-US" altLang="en-US" sz="2700" dirty="0" err="1">
                <a:solidFill>
                  <a:schemeClr val="tx1"/>
                </a:solidFill>
              </a:rPr>
              <a:t>menambah</a:t>
            </a:r>
            <a:r>
              <a:rPr lang="en-US" altLang="en-US" sz="2700" dirty="0">
                <a:solidFill>
                  <a:schemeClr val="tx1"/>
                </a:solidFill>
              </a:rPr>
              <a:t> </a:t>
            </a:r>
            <a:r>
              <a:rPr lang="en-US" altLang="en-US" sz="2700" dirty="0" err="1">
                <a:solidFill>
                  <a:schemeClr val="tx1"/>
                </a:solidFill>
              </a:rPr>
              <a:t>kompleksitas</a:t>
            </a:r>
            <a:r>
              <a:rPr lang="en-US" altLang="en-US" sz="2700" dirty="0">
                <a:solidFill>
                  <a:schemeClr val="tx1"/>
                </a:solidFill>
              </a:rPr>
              <a:t> insulin biosimilar </a:t>
            </a:r>
            <a:endParaRPr lang="en-GB" altLang="en-US" sz="2700" dirty="0">
              <a:solidFill>
                <a:schemeClr val="tx1"/>
              </a:solidFill>
            </a:endParaRPr>
          </a:p>
        </p:txBody>
      </p:sp>
      <p:sp>
        <p:nvSpPr>
          <p:cNvPr id="26"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10</a:t>
            </a:fld>
            <a:endParaRPr lang="en-US" sz="1400" dirty="0">
              <a:solidFill>
                <a:prstClr val="white"/>
              </a:solidFill>
            </a:endParaRPr>
          </a:p>
        </p:txBody>
      </p:sp>
    </p:spTree>
    <p:extLst>
      <p:ext uri="{BB962C8B-B14F-4D97-AF65-F5344CB8AC3E}">
        <p14:creationId xmlns:p14="http://schemas.microsoft.com/office/powerpoint/2010/main" val="320284496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4714" y="663940"/>
            <a:ext cx="11537972" cy="549275"/>
          </a:xfrm>
        </p:spPr>
        <p:txBody>
          <a:bodyPr>
            <a:normAutofit fontScale="90000"/>
          </a:bodyPr>
          <a:lstStyle/>
          <a:p>
            <a:r>
              <a:rPr lang="en-US" altLang="en-US" b="1" dirty="0"/>
              <a:t>Insulin biosimilar: </a:t>
            </a:r>
            <a:r>
              <a:rPr lang="en-US" altLang="en-US" b="1" dirty="0" err="1"/>
              <a:t>pertimbangan</a:t>
            </a:r>
            <a:r>
              <a:rPr lang="en-US" altLang="en-US" b="1" dirty="0"/>
              <a:t> </a:t>
            </a:r>
            <a:r>
              <a:rPr lang="en-US" altLang="en-US" b="1" dirty="0" err="1"/>
              <a:t>utama</a:t>
            </a:r>
            <a:endParaRPr lang="en-US" altLang="en-US" b="1" dirty="0"/>
          </a:p>
        </p:txBody>
      </p:sp>
      <p:sp>
        <p:nvSpPr>
          <p:cNvPr id="2" name="Content Placeholder 1"/>
          <p:cNvSpPr>
            <a:spLocks noGrp="1"/>
          </p:cNvSpPr>
          <p:nvPr>
            <p:ph type="body" sz="quarter" idx="11"/>
          </p:nvPr>
        </p:nvSpPr>
        <p:spPr>
          <a:xfrm>
            <a:off x="1806200" y="1423963"/>
            <a:ext cx="8690941" cy="4840015"/>
          </a:xfrm>
        </p:spPr>
        <p:txBody>
          <a:bodyPr>
            <a:normAutofit/>
          </a:bodyPr>
          <a:lstStyle/>
          <a:p>
            <a:pPr>
              <a:lnSpc>
                <a:spcPts val="2400"/>
              </a:lnSpc>
              <a:spcBef>
                <a:spcPts val="1600"/>
              </a:spcBef>
            </a:pPr>
            <a:r>
              <a:rPr lang="en-US" sz="2100" dirty="0" err="1">
                <a:solidFill>
                  <a:schemeClr val="tx1"/>
                </a:solidFill>
              </a:rPr>
              <a:t>Produk</a:t>
            </a:r>
            <a:r>
              <a:rPr lang="en-US" sz="2100" dirty="0">
                <a:solidFill>
                  <a:schemeClr val="tx1"/>
                </a:solidFill>
              </a:rPr>
              <a:t> </a:t>
            </a:r>
            <a:r>
              <a:rPr lang="en-US" sz="2100" dirty="0" err="1">
                <a:solidFill>
                  <a:schemeClr val="tx1"/>
                </a:solidFill>
              </a:rPr>
              <a:t>biologis</a:t>
            </a:r>
            <a:r>
              <a:rPr lang="en-US" sz="2100" dirty="0">
                <a:solidFill>
                  <a:schemeClr val="tx1"/>
                </a:solidFill>
              </a:rPr>
              <a:t> </a:t>
            </a:r>
            <a:r>
              <a:rPr lang="en-US" sz="2100" dirty="0" err="1">
                <a:solidFill>
                  <a:schemeClr val="tx1"/>
                </a:solidFill>
              </a:rPr>
              <a:t>seperti</a:t>
            </a:r>
            <a:r>
              <a:rPr lang="en-US" sz="2100" dirty="0">
                <a:solidFill>
                  <a:schemeClr val="tx1"/>
                </a:solidFill>
              </a:rPr>
              <a:t> insulin, </a:t>
            </a:r>
            <a:r>
              <a:rPr lang="en-US" sz="2100" dirty="0" err="1">
                <a:solidFill>
                  <a:schemeClr val="tx1"/>
                </a:solidFill>
              </a:rPr>
              <a:t>memiliki</a:t>
            </a:r>
            <a:r>
              <a:rPr lang="en-US" sz="2100" dirty="0">
                <a:solidFill>
                  <a:schemeClr val="tx1"/>
                </a:solidFill>
              </a:rPr>
              <a:t> </a:t>
            </a:r>
            <a:r>
              <a:rPr lang="en-US" sz="2100" dirty="0" err="1">
                <a:solidFill>
                  <a:schemeClr val="tx1"/>
                </a:solidFill>
              </a:rPr>
              <a:t>molekul</a:t>
            </a:r>
            <a:r>
              <a:rPr lang="en-US" sz="2100" dirty="0">
                <a:solidFill>
                  <a:schemeClr val="tx1"/>
                </a:solidFill>
              </a:rPr>
              <a:t> yang </a:t>
            </a:r>
            <a:r>
              <a:rPr lang="en-US" sz="2100" dirty="0" err="1">
                <a:solidFill>
                  <a:schemeClr val="tx1"/>
                </a:solidFill>
              </a:rPr>
              <a:t>jauh</a:t>
            </a:r>
            <a:r>
              <a:rPr lang="en-US" sz="2100" dirty="0">
                <a:solidFill>
                  <a:schemeClr val="tx1"/>
                </a:solidFill>
              </a:rPr>
              <a:t> </a:t>
            </a:r>
            <a:r>
              <a:rPr lang="en-US" sz="2100" dirty="0" err="1">
                <a:solidFill>
                  <a:schemeClr val="tx1"/>
                </a:solidFill>
              </a:rPr>
              <a:t>lebih</a:t>
            </a:r>
            <a:r>
              <a:rPr lang="en-US" sz="2100" dirty="0">
                <a:solidFill>
                  <a:schemeClr val="tx1"/>
                </a:solidFill>
              </a:rPr>
              <a:t> </a:t>
            </a:r>
            <a:r>
              <a:rPr lang="en-US" sz="2100" dirty="0" err="1">
                <a:solidFill>
                  <a:schemeClr val="tx1"/>
                </a:solidFill>
              </a:rPr>
              <a:t>kompleks</a:t>
            </a:r>
            <a:r>
              <a:rPr lang="en-US" sz="2100" dirty="0">
                <a:solidFill>
                  <a:schemeClr val="tx1"/>
                </a:solidFill>
              </a:rPr>
              <a:t> </a:t>
            </a:r>
            <a:r>
              <a:rPr lang="en-US" sz="2100" dirty="0" err="1">
                <a:solidFill>
                  <a:schemeClr val="tx1"/>
                </a:solidFill>
              </a:rPr>
              <a:t>karena</a:t>
            </a:r>
            <a:r>
              <a:rPr lang="en-US" sz="2100" dirty="0">
                <a:solidFill>
                  <a:schemeClr val="tx1"/>
                </a:solidFill>
              </a:rPr>
              <a:t> </a:t>
            </a:r>
            <a:r>
              <a:rPr lang="en-US" sz="2100" dirty="0" err="1">
                <a:solidFill>
                  <a:schemeClr val="tx1"/>
                </a:solidFill>
              </a:rPr>
              <a:t>dalam</a:t>
            </a:r>
            <a:r>
              <a:rPr lang="en-US" sz="2100" dirty="0">
                <a:solidFill>
                  <a:schemeClr val="tx1"/>
                </a:solidFill>
              </a:rPr>
              <a:t> proses </a:t>
            </a:r>
            <a:r>
              <a:rPr lang="en-US" sz="2100" dirty="0" err="1">
                <a:solidFill>
                  <a:schemeClr val="tx1"/>
                </a:solidFill>
              </a:rPr>
              <a:t>pembuatannya</a:t>
            </a:r>
            <a:r>
              <a:rPr lang="en-US" sz="2100" dirty="0">
                <a:solidFill>
                  <a:schemeClr val="tx1"/>
                </a:solidFill>
              </a:rPr>
              <a:t> </a:t>
            </a:r>
            <a:r>
              <a:rPr lang="en-US" sz="2100" dirty="0" err="1">
                <a:solidFill>
                  <a:schemeClr val="tx1"/>
                </a:solidFill>
              </a:rPr>
              <a:t>bertahap-tahap</a:t>
            </a:r>
            <a:r>
              <a:rPr lang="en-US" sz="2100" dirty="0">
                <a:solidFill>
                  <a:schemeClr val="tx1"/>
                </a:solidFill>
              </a:rPr>
              <a:t> </a:t>
            </a:r>
            <a:r>
              <a:rPr lang="en-US" sz="2100" dirty="0" err="1">
                <a:solidFill>
                  <a:schemeClr val="tx1"/>
                </a:solidFill>
              </a:rPr>
              <a:t>dan</a:t>
            </a:r>
            <a:r>
              <a:rPr lang="en-US" sz="2100" dirty="0">
                <a:solidFill>
                  <a:schemeClr val="tx1"/>
                </a:solidFill>
              </a:rPr>
              <a:t> </a:t>
            </a:r>
            <a:r>
              <a:rPr lang="en-US" sz="2100" dirty="0" err="1">
                <a:solidFill>
                  <a:schemeClr val="tx1"/>
                </a:solidFill>
              </a:rPr>
              <a:t>melibatkan</a:t>
            </a:r>
            <a:r>
              <a:rPr lang="en-US" sz="2100" dirty="0">
                <a:solidFill>
                  <a:schemeClr val="tx1"/>
                </a:solidFill>
              </a:rPr>
              <a:t> </a:t>
            </a:r>
            <a:r>
              <a:rPr lang="en-US" sz="2100" dirty="0" err="1">
                <a:solidFill>
                  <a:schemeClr val="tx1"/>
                </a:solidFill>
              </a:rPr>
              <a:t>organisme</a:t>
            </a:r>
            <a:r>
              <a:rPr lang="en-US" sz="2100" dirty="0">
                <a:solidFill>
                  <a:schemeClr val="tx1"/>
                </a:solidFill>
              </a:rPr>
              <a:t> </a:t>
            </a:r>
            <a:r>
              <a:rPr lang="en-US" sz="2100" dirty="0" err="1">
                <a:solidFill>
                  <a:schemeClr val="tx1"/>
                </a:solidFill>
              </a:rPr>
              <a:t>hidup</a:t>
            </a:r>
            <a:r>
              <a:rPr lang="en-US" sz="2100" dirty="0">
                <a:solidFill>
                  <a:schemeClr val="tx1"/>
                </a:solidFill>
              </a:rPr>
              <a:t> </a:t>
            </a:r>
          </a:p>
          <a:p>
            <a:pPr>
              <a:lnSpc>
                <a:spcPts val="2400"/>
              </a:lnSpc>
              <a:spcBef>
                <a:spcPts val="1600"/>
              </a:spcBef>
            </a:pPr>
            <a:r>
              <a:rPr lang="en-GB" sz="2100" dirty="0" err="1">
                <a:solidFill>
                  <a:schemeClr val="tx1"/>
                </a:solidFill>
              </a:rPr>
              <a:t>Perbedaan</a:t>
            </a:r>
            <a:r>
              <a:rPr lang="en-GB" sz="2100" dirty="0">
                <a:solidFill>
                  <a:schemeClr val="tx1"/>
                </a:solidFill>
              </a:rPr>
              <a:t> yang </a:t>
            </a:r>
            <a:r>
              <a:rPr lang="en-GB" sz="2100" dirty="0" err="1">
                <a:solidFill>
                  <a:schemeClr val="tx1"/>
                </a:solidFill>
              </a:rPr>
              <a:t>kecil</a:t>
            </a:r>
            <a:r>
              <a:rPr lang="en-GB" sz="2100" dirty="0">
                <a:solidFill>
                  <a:schemeClr val="tx1"/>
                </a:solidFill>
              </a:rPr>
              <a:t> </a:t>
            </a:r>
            <a:r>
              <a:rPr lang="en-GB" sz="2100" dirty="0" err="1">
                <a:solidFill>
                  <a:schemeClr val="tx1"/>
                </a:solidFill>
              </a:rPr>
              <a:t>dapat</a:t>
            </a:r>
            <a:r>
              <a:rPr lang="en-GB" sz="2100" dirty="0">
                <a:solidFill>
                  <a:schemeClr val="tx1"/>
                </a:solidFill>
              </a:rPr>
              <a:t> </a:t>
            </a:r>
            <a:r>
              <a:rPr lang="en-GB" sz="2100" dirty="0" err="1">
                <a:solidFill>
                  <a:schemeClr val="tx1"/>
                </a:solidFill>
              </a:rPr>
              <a:t>terjadi</a:t>
            </a:r>
            <a:r>
              <a:rPr lang="en-GB" sz="2100" dirty="0">
                <a:solidFill>
                  <a:schemeClr val="tx1"/>
                </a:solidFill>
              </a:rPr>
              <a:t> </a:t>
            </a:r>
            <a:r>
              <a:rPr lang="en-GB" sz="2100" dirty="0" err="1">
                <a:solidFill>
                  <a:schemeClr val="tx1"/>
                </a:solidFill>
              </a:rPr>
              <a:t>pada</a:t>
            </a:r>
            <a:r>
              <a:rPr lang="en-GB" sz="2100" dirty="0">
                <a:solidFill>
                  <a:schemeClr val="tx1"/>
                </a:solidFill>
              </a:rPr>
              <a:t> </a:t>
            </a:r>
            <a:r>
              <a:rPr lang="en-GB" sz="2100" dirty="0" err="1">
                <a:solidFill>
                  <a:schemeClr val="tx1"/>
                </a:solidFill>
              </a:rPr>
              <a:t>setiap</a:t>
            </a:r>
            <a:r>
              <a:rPr lang="en-GB" sz="2100" dirty="0">
                <a:solidFill>
                  <a:schemeClr val="tx1"/>
                </a:solidFill>
              </a:rPr>
              <a:t> </a:t>
            </a:r>
            <a:r>
              <a:rPr lang="en-GB" sz="2100" dirty="0" err="1">
                <a:solidFill>
                  <a:schemeClr val="tx1"/>
                </a:solidFill>
              </a:rPr>
              <a:t>tahap</a:t>
            </a:r>
            <a:r>
              <a:rPr lang="en-GB" sz="2100" dirty="0">
                <a:solidFill>
                  <a:schemeClr val="tx1"/>
                </a:solidFill>
              </a:rPr>
              <a:t> proses </a:t>
            </a:r>
            <a:r>
              <a:rPr lang="en-GB" sz="2100" dirty="0" err="1">
                <a:solidFill>
                  <a:schemeClr val="tx1"/>
                </a:solidFill>
              </a:rPr>
              <a:t>pembuatan</a:t>
            </a:r>
            <a:r>
              <a:rPr lang="en-GB" sz="2100" dirty="0">
                <a:solidFill>
                  <a:schemeClr val="tx1"/>
                </a:solidFill>
              </a:rPr>
              <a:t>, </a:t>
            </a:r>
            <a:r>
              <a:rPr lang="en-GB" sz="2100" dirty="0" err="1">
                <a:solidFill>
                  <a:schemeClr val="tx1"/>
                </a:solidFill>
              </a:rPr>
              <a:t>sehingga</a:t>
            </a:r>
            <a:r>
              <a:rPr lang="en-GB" sz="2100" dirty="0">
                <a:solidFill>
                  <a:schemeClr val="tx1"/>
                </a:solidFill>
              </a:rPr>
              <a:t> </a:t>
            </a:r>
            <a:r>
              <a:rPr lang="en-GB" sz="2100" dirty="0" err="1">
                <a:solidFill>
                  <a:schemeClr val="tx1"/>
                </a:solidFill>
              </a:rPr>
              <a:t>dapat</a:t>
            </a:r>
            <a:r>
              <a:rPr lang="en-GB" sz="2100" dirty="0">
                <a:solidFill>
                  <a:schemeClr val="tx1"/>
                </a:solidFill>
              </a:rPr>
              <a:t> </a:t>
            </a:r>
            <a:r>
              <a:rPr lang="en-GB" sz="2100" dirty="0" err="1">
                <a:solidFill>
                  <a:schemeClr val="tx1"/>
                </a:solidFill>
              </a:rPr>
              <a:t>menghasilkan</a:t>
            </a:r>
            <a:r>
              <a:rPr lang="en-GB" sz="2100" dirty="0">
                <a:solidFill>
                  <a:schemeClr val="tx1"/>
                </a:solidFill>
              </a:rPr>
              <a:t> </a:t>
            </a:r>
            <a:r>
              <a:rPr lang="en-GB" sz="2100" dirty="0" err="1">
                <a:solidFill>
                  <a:schemeClr val="tx1"/>
                </a:solidFill>
              </a:rPr>
              <a:t>produk</a:t>
            </a:r>
            <a:r>
              <a:rPr lang="en-GB" sz="2100" dirty="0">
                <a:solidFill>
                  <a:schemeClr val="tx1"/>
                </a:solidFill>
              </a:rPr>
              <a:t> </a:t>
            </a:r>
            <a:r>
              <a:rPr lang="en-GB" sz="2100" dirty="0" err="1">
                <a:solidFill>
                  <a:schemeClr val="tx1"/>
                </a:solidFill>
              </a:rPr>
              <a:t>akhir</a:t>
            </a:r>
            <a:r>
              <a:rPr lang="en-GB" sz="2100" dirty="0">
                <a:solidFill>
                  <a:schemeClr val="tx1"/>
                </a:solidFill>
              </a:rPr>
              <a:t> yang </a:t>
            </a:r>
            <a:r>
              <a:rPr lang="en-GB" sz="2100" dirty="0" err="1">
                <a:solidFill>
                  <a:schemeClr val="tx1"/>
                </a:solidFill>
              </a:rPr>
              <a:t>berbeda</a:t>
            </a:r>
            <a:r>
              <a:rPr lang="en-GB" sz="2100" dirty="0">
                <a:solidFill>
                  <a:schemeClr val="tx1"/>
                </a:solidFill>
              </a:rPr>
              <a:t>.</a:t>
            </a:r>
          </a:p>
          <a:p>
            <a:pPr>
              <a:lnSpc>
                <a:spcPts val="2400"/>
              </a:lnSpc>
              <a:spcBef>
                <a:spcPts val="1600"/>
              </a:spcBef>
            </a:pPr>
            <a:r>
              <a:rPr lang="en-US" sz="2100" b="1" dirty="0" err="1">
                <a:solidFill>
                  <a:schemeClr val="tx1"/>
                </a:solidFill>
              </a:rPr>
              <a:t>Tidak</a:t>
            </a:r>
            <a:r>
              <a:rPr lang="en-US" sz="2100" b="1" dirty="0">
                <a:solidFill>
                  <a:schemeClr val="tx1"/>
                </a:solidFill>
              </a:rPr>
              <a:t> </a:t>
            </a:r>
            <a:r>
              <a:rPr lang="en-US" sz="2100" b="1" dirty="0" err="1">
                <a:solidFill>
                  <a:schemeClr val="tx1"/>
                </a:solidFill>
              </a:rPr>
              <a:t>memungkinkan</a:t>
            </a:r>
            <a:r>
              <a:rPr lang="en-US" sz="2100" b="1" dirty="0">
                <a:solidFill>
                  <a:schemeClr val="tx1"/>
                </a:solidFill>
              </a:rPr>
              <a:t> </a:t>
            </a:r>
            <a:r>
              <a:rPr lang="en-US" sz="2100" b="1" dirty="0" err="1">
                <a:solidFill>
                  <a:schemeClr val="tx1"/>
                </a:solidFill>
              </a:rPr>
              <a:t>produk</a:t>
            </a:r>
            <a:r>
              <a:rPr lang="en-US" sz="2100" b="1" dirty="0">
                <a:solidFill>
                  <a:schemeClr val="tx1"/>
                </a:solidFill>
              </a:rPr>
              <a:t> biosimilar </a:t>
            </a:r>
            <a:r>
              <a:rPr lang="en-US" sz="2100" b="1" dirty="0" err="1">
                <a:solidFill>
                  <a:schemeClr val="tx1"/>
                </a:solidFill>
              </a:rPr>
              <a:t>memiliki</a:t>
            </a:r>
            <a:r>
              <a:rPr lang="en-US" sz="2100" b="1" dirty="0">
                <a:solidFill>
                  <a:schemeClr val="tx1"/>
                </a:solidFill>
              </a:rPr>
              <a:t> </a:t>
            </a:r>
            <a:r>
              <a:rPr lang="en-US" sz="2100" b="1" dirty="0" err="1">
                <a:solidFill>
                  <a:schemeClr val="tx1"/>
                </a:solidFill>
              </a:rPr>
              <a:t>keidentikan</a:t>
            </a:r>
            <a:r>
              <a:rPr lang="en-US" sz="2100" b="1" dirty="0">
                <a:solidFill>
                  <a:schemeClr val="tx1"/>
                </a:solidFill>
              </a:rPr>
              <a:t> </a:t>
            </a:r>
            <a:r>
              <a:rPr lang="en-US" sz="2100" b="1" dirty="0" err="1">
                <a:solidFill>
                  <a:schemeClr val="tx1"/>
                </a:solidFill>
              </a:rPr>
              <a:t>dengan</a:t>
            </a:r>
            <a:r>
              <a:rPr lang="en-US" sz="2100" b="1" dirty="0">
                <a:solidFill>
                  <a:schemeClr val="tx1"/>
                </a:solidFill>
              </a:rPr>
              <a:t> </a:t>
            </a:r>
            <a:r>
              <a:rPr lang="en-US" sz="2100" b="1" dirty="0" err="1">
                <a:solidFill>
                  <a:schemeClr val="tx1"/>
                </a:solidFill>
              </a:rPr>
              <a:t>produk</a:t>
            </a:r>
            <a:r>
              <a:rPr lang="en-US" sz="2100" b="1" dirty="0">
                <a:solidFill>
                  <a:schemeClr val="tx1"/>
                </a:solidFill>
              </a:rPr>
              <a:t> </a:t>
            </a:r>
            <a:r>
              <a:rPr lang="en-US" sz="2100" b="1" dirty="0" err="1">
                <a:solidFill>
                  <a:schemeClr val="tx1"/>
                </a:solidFill>
              </a:rPr>
              <a:t>originalnya</a:t>
            </a:r>
            <a:r>
              <a:rPr lang="en-US" sz="2100" b="1" dirty="0">
                <a:solidFill>
                  <a:schemeClr val="tx1"/>
                </a:solidFill>
              </a:rPr>
              <a:t>, </a:t>
            </a:r>
            <a:r>
              <a:rPr lang="en-US" sz="2100" b="1" dirty="0" err="1">
                <a:solidFill>
                  <a:schemeClr val="tx1"/>
                </a:solidFill>
              </a:rPr>
              <a:t>karena</a:t>
            </a:r>
            <a:r>
              <a:rPr lang="en-US" sz="2100" b="1" dirty="0">
                <a:solidFill>
                  <a:schemeClr val="tx1"/>
                </a:solidFill>
              </a:rPr>
              <a:t> </a:t>
            </a:r>
            <a:r>
              <a:rPr lang="en-US" sz="2100" b="1" dirty="0" err="1">
                <a:solidFill>
                  <a:schemeClr val="tx1"/>
                </a:solidFill>
              </a:rPr>
              <a:t>tidak</a:t>
            </a:r>
            <a:r>
              <a:rPr lang="en-US" sz="2100" b="1" dirty="0">
                <a:solidFill>
                  <a:schemeClr val="tx1"/>
                </a:solidFill>
              </a:rPr>
              <a:t> </a:t>
            </a:r>
            <a:r>
              <a:rPr lang="en-US" sz="2100" b="1" dirty="0" err="1">
                <a:solidFill>
                  <a:schemeClr val="tx1"/>
                </a:solidFill>
              </a:rPr>
              <a:t>dapat</a:t>
            </a:r>
            <a:r>
              <a:rPr lang="en-US" sz="2100" b="1" dirty="0">
                <a:solidFill>
                  <a:schemeClr val="tx1"/>
                </a:solidFill>
              </a:rPr>
              <a:t> </a:t>
            </a:r>
            <a:r>
              <a:rPr lang="en-US" sz="2100" b="1" dirty="0" err="1">
                <a:solidFill>
                  <a:schemeClr val="tx1"/>
                </a:solidFill>
              </a:rPr>
              <a:t>dikategorikan</a:t>
            </a:r>
            <a:r>
              <a:rPr lang="en-US" sz="2100" b="1" dirty="0">
                <a:solidFill>
                  <a:schemeClr val="tx1"/>
                </a:solidFill>
              </a:rPr>
              <a:t> </a:t>
            </a:r>
            <a:r>
              <a:rPr lang="en-US" sz="2100" b="1" dirty="0" err="1">
                <a:solidFill>
                  <a:schemeClr val="tx1"/>
                </a:solidFill>
              </a:rPr>
              <a:t>sebagai</a:t>
            </a:r>
            <a:r>
              <a:rPr lang="en-US" sz="2100" b="1" dirty="0">
                <a:solidFill>
                  <a:schemeClr val="tx1"/>
                </a:solidFill>
              </a:rPr>
              <a:t> </a:t>
            </a:r>
            <a:r>
              <a:rPr lang="en-US" sz="2100" b="1" dirty="0" err="1">
                <a:solidFill>
                  <a:schemeClr val="tx1"/>
                </a:solidFill>
              </a:rPr>
              <a:t>produk</a:t>
            </a:r>
            <a:r>
              <a:rPr lang="en-US" sz="2100" b="1" dirty="0">
                <a:solidFill>
                  <a:schemeClr val="tx1"/>
                </a:solidFill>
              </a:rPr>
              <a:t> </a:t>
            </a:r>
            <a:r>
              <a:rPr lang="en-US" sz="2100" b="1" dirty="0" err="1">
                <a:solidFill>
                  <a:schemeClr val="tx1"/>
                </a:solidFill>
              </a:rPr>
              <a:t>generik</a:t>
            </a:r>
            <a:r>
              <a:rPr lang="en-US" sz="2100" b="1" dirty="0">
                <a:solidFill>
                  <a:schemeClr val="tx1"/>
                </a:solidFill>
              </a:rPr>
              <a:t> </a:t>
            </a:r>
            <a:endParaRPr lang="en-GB" sz="1600" b="1" dirty="0">
              <a:solidFill>
                <a:schemeClr val="tx1"/>
              </a:solidFill>
            </a:endParaRPr>
          </a:p>
          <a:p>
            <a:pPr marL="0" indent="0">
              <a:lnSpc>
                <a:spcPts val="2400"/>
              </a:lnSpc>
              <a:spcBef>
                <a:spcPts val="1600"/>
              </a:spcBef>
              <a:buNone/>
            </a:pPr>
            <a:endParaRPr lang="en-GB" sz="2100" dirty="0">
              <a:solidFill>
                <a:schemeClr val="tx1"/>
              </a:solidFill>
            </a:endParaRPr>
          </a:p>
          <a:p>
            <a:pPr>
              <a:lnSpc>
                <a:spcPts val="2400"/>
              </a:lnSpc>
              <a:spcBef>
                <a:spcPts val="1600"/>
              </a:spcBef>
            </a:pPr>
            <a:endParaRPr lang="en-GB" sz="2300" dirty="0"/>
          </a:p>
          <a:p>
            <a:pPr>
              <a:lnSpc>
                <a:spcPts val="2400"/>
              </a:lnSpc>
              <a:spcBef>
                <a:spcPts val="1600"/>
              </a:spcBef>
            </a:pPr>
            <a:endParaRPr lang="en-GB" sz="2300" dirty="0"/>
          </a:p>
        </p:txBody>
      </p:sp>
      <p:sp>
        <p:nvSpPr>
          <p:cNvPr id="91141" name="Rectangle 8"/>
          <p:cNvSpPr>
            <a:spLocks noChangeArrowheads="1"/>
          </p:cNvSpPr>
          <p:nvPr/>
        </p:nvSpPr>
        <p:spPr bwMode="auto">
          <a:xfrm>
            <a:off x="2362203" y="1651000"/>
            <a:ext cx="7073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endParaRPr lang="de-DE" altLang="en-US">
              <a:solidFill>
                <a:srgbClr val="FFFFFF"/>
              </a:solidFill>
            </a:endParaRPr>
          </a:p>
        </p:txBody>
      </p:sp>
      <p:sp>
        <p:nvSpPr>
          <p:cNvPr id="6"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11</a:t>
            </a:fld>
            <a:endParaRPr lang="en-US" sz="1400" dirty="0">
              <a:solidFill>
                <a:prstClr val="white"/>
              </a:solidFill>
            </a:endParaRPr>
          </a:p>
        </p:txBody>
      </p:sp>
    </p:spTree>
    <p:extLst>
      <p:ext uri="{BB962C8B-B14F-4D97-AF65-F5344CB8AC3E}">
        <p14:creationId xmlns:p14="http://schemas.microsoft.com/office/powerpoint/2010/main" val="93849787"/>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Potensi</a:t>
            </a:r>
            <a:r>
              <a:rPr lang="en-US" dirty="0"/>
              <a:t> </a:t>
            </a:r>
            <a:r>
              <a:rPr lang="en-US" dirty="0" err="1"/>
              <a:t>perbedaan</a:t>
            </a:r>
            <a:r>
              <a:rPr lang="en-US" dirty="0"/>
              <a:t> </a:t>
            </a:r>
            <a:r>
              <a:rPr lang="en-US" dirty="0" err="1"/>
              <a:t>produk</a:t>
            </a:r>
            <a:r>
              <a:rPr lang="en-US" dirty="0"/>
              <a:t> original </a:t>
            </a:r>
            <a:r>
              <a:rPr lang="en-US" dirty="0" err="1"/>
              <a:t>dan</a:t>
            </a:r>
            <a:r>
              <a:rPr lang="en-US" dirty="0"/>
              <a:t> </a:t>
            </a:r>
            <a:r>
              <a:rPr lang="en-US" dirty="0" err="1"/>
              <a:t>produk</a:t>
            </a:r>
            <a:r>
              <a:rPr lang="en-US" dirty="0"/>
              <a:t> </a:t>
            </a:r>
            <a:r>
              <a:rPr lang="en-US" dirty="0" err="1"/>
              <a:t>biosimilar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05241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7"/>
          <p:cNvGrpSpPr>
            <a:grpSpLocks/>
          </p:cNvGrpSpPr>
          <p:nvPr/>
        </p:nvGrpSpPr>
        <p:grpSpPr bwMode="auto">
          <a:xfrm>
            <a:off x="5615520" y="3500438"/>
            <a:ext cx="6493933" cy="3181350"/>
            <a:chOff x="4283968" y="3499648"/>
            <a:chExt cx="4871042" cy="3182328"/>
          </a:xfrm>
        </p:grpSpPr>
        <p:pic>
          <p:nvPicPr>
            <p:cNvPr id="358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73016"/>
              <a:ext cx="4871042"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7740375" y="3664799"/>
              <a:ext cx="1295557" cy="41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a:xfrm>
              <a:off x="4382405" y="3499648"/>
              <a:ext cx="333416" cy="33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h-TH">
                <a:solidFill>
                  <a:prstClr val="white"/>
                </a:solidFill>
              </a:endParaRPr>
            </a:p>
          </p:txBody>
        </p:sp>
      </p:grpSp>
      <p:pic>
        <p:nvPicPr>
          <p:cNvPr id="35843" name="Picture 6"/>
          <p:cNvPicPr>
            <a:picLocks noChangeAspect="1" noChangeArrowheads="1"/>
          </p:cNvPicPr>
          <p:nvPr/>
        </p:nvPicPr>
        <p:blipFill>
          <a:blip r:embed="rId4">
            <a:extLst>
              <a:ext uri="{28A0092B-C50C-407E-A947-70E740481C1C}">
                <a14:useLocalDpi xmlns:a14="http://schemas.microsoft.com/office/drawing/2010/main" val="0"/>
              </a:ext>
            </a:extLst>
          </a:blip>
          <a:srcRect l="4655"/>
          <a:stretch>
            <a:fillRect/>
          </a:stretch>
        </p:blipFill>
        <p:spPr bwMode="auto">
          <a:xfrm>
            <a:off x="61385" y="3573783"/>
            <a:ext cx="5520267"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p:cNvGrpSpPr>
          <p:nvPr/>
        </p:nvGrpSpPr>
        <p:grpSpPr bwMode="auto">
          <a:xfrm>
            <a:off x="8847667" y="4518040"/>
            <a:ext cx="1344084" cy="815975"/>
            <a:chOff x="2123728" y="957494"/>
            <a:chExt cx="1008112" cy="815322"/>
          </a:xfrm>
        </p:grpSpPr>
        <p:cxnSp>
          <p:nvCxnSpPr>
            <p:cNvPr id="15" name="Straight Arrow Connector 14"/>
            <p:cNvCxnSpPr/>
            <p:nvPr/>
          </p:nvCxnSpPr>
          <p:spPr>
            <a:xfrm>
              <a:off x="2123728" y="1412742"/>
              <a:ext cx="0" cy="36007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771459" y="1317569"/>
              <a:ext cx="0" cy="36007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15930" y="1112944"/>
              <a:ext cx="0" cy="360075"/>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131840" y="957494"/>
              <a:ext cx="0" cy="360075"/>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pSp>
      <p:grpSp>
        <p:nvGrpSpPr>
          <p:cNvPr id="19" name="Group 18"/>
          <p:cNvGrpSpPr>
            <a:grpSpLocks/>
          </p:cNvGrpSpPr>
          <p:nvPr/>
        </p:nvGrpSpPr>
        <p:grpSpPr bwMode="auto">
          <a:xfrm>
            <a:off x="2791887" y="4508515"/>
            <a:ext cx="190500" cy="792163"/>
            <a:chOff x="6372200" y="4509120"/>
            <a:chExt cx="45510" cy="792088"/>
          </a:xfrm>
        </p:grpSpPr>
        <p:cxnSp>
          <p:nvCxnSpPr>
            <p:cNvPr id="20" name="Straight Arrow Connector 19"/>
            <p:cNvCxnSpPr/>
            <p:nvPr/>
          </p:nvCxnSpPr>
          <p:spPr>
            <a:xfrm>
              <a:off x="6417710" y="4509120"/>
              <a:ext cx="0" cy="360329"/>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372200" y="4940879"/>
              <a:ext cx="0" cy="360329"/>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pSp>
      <p:sp>
        <p:nvSpPr>
          <p:cNvPr id="35846" name="TextBox 21"/>
          <p:cNvSpPr txBox="1">
            <a:spLocks noChangeArrowheads="1"/>
          </p:cNvSpPr>
          <p:nvPr/>
        </p:nvSpPr>
        <p:spPr bwMode="auto">
          <a:xfrm>
            <a:off x="55044" y="180990"/>
            <a:ext cx="740621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fontAlgn="base" hangingPunct="1">
              <a:spcBef>
                <a:spcPct val="0"/>
              </a:spcBef>
              <a:spcAft>
                <a:spcPct val="0"/>
              </a:spcAft>
              <a:buFontTx/>
              <a:buNone/>
            </a:pPr>
            <a:r>
              <a:rPr lang="en-US" altLang="en-US" sz="1200">
                <a:solidFill>
                  <a:prstClr val="black"/>
                </a:solidFill>
                <a:cs typeface="Arial" pitchFamily="34" charset="0"/>
              </a:rPr>
              <a:t>Owens DR. et al. </a:t>
            </a:r>
            <a:r>
              <a:rPr lang="en-US" altLang="en-US" sz="1200" b="0">
                <a:solidFill>
                  <a:prstClr val="black"/>
                </a:solidFill>
                <a:cs typeface="Arial" pitchFamily="34" charset="0"/>
              </a:rPr>
              <a:t>Diabetes Technology &amp; Therapeutics. 2012;14(11):989-96.</a:t>
            </a:r>
            <a:endParaRPr lang="th-TH" altLang="en-US" sz="1200" b="0">
              <a:solidFill>
                <a:prstClr val="black"/>
              </a:solidFill>
            </a:endParaRPr>
          </a:p>
        </p:txBody>
      </p:sp>
      <p:grpSp>
        <p:nvGrpSpPr>
          <p:cNvPr id="35847" name="Group 30"/>
          <p:cNvGrpSpPr>
            <a:grpSpLocks/>
          </p:cNvGrpSpPr>
          <p:nvPr/>
        </p:nvGrpSpPr>
        <p:grpSpPr bwMode="auto">
          <a:xfrm>
            <a:off x="6576484" y="1196990"/>
            <a:ext cx="5615516" cy="2085975"/>
            <a:chOff x="4863435" y="4449234"/>
            <a:chExt cx="4211986" cy="1544229"/>
          </a:xfrm>
        </p:grpSpPr>
        <p:sp>
          <p:nvSpPr>
            <p:cNvPr id="25" name="Rectangle 24"/>
            <p:cNvSpPr/>
            <p:nvPr/>
          </p:nvSpPr>
          <p:spPr>
            <a:xfrm>
              <a:off x="4863435" y="4449234"/>
              <a:ext cx="4211986" cy="154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150000"/>
                </a:lnSpc>
                <a:spcBef>
                  <a:spcPct val="0"/>
                </a:spcBef>
                <a:spcAft>
                  <a:spcPct val="0"/>
                </a:spcAft>
                <a:defRPr/>
              </a:pPr>
              <a:r>
                <a:rPr lang="en-US" sz="3200" dirty="0">
                  <a:solidFill>
                    <a:prstClr val="black"/>
                  </a:solidFill>
                  <a:latin typeface="Franklin Gothic Demi Cond" panose="020B0706030402020204" pitchFamily="34" charset="0"/>
                </a:rPr>
                <a:t>              Innovator </a:t>
              </a:r>
              <a:r>
                <a:rPr lang="en-US" sz="3200" dirty="0" err="1">
                  <a:solidFill>
                    <a:prstClr val="black"/>
                  </a:solidFill>
                  <a:latin typeface="Franklin Gothic Demi Cond" panose="020B0706030402020204" pitchFamily="34" charset="0"/>
                </a:rPr>
                <a:t>Glargine</a:t>
              </a:r>
              <a:endParaRPr lang="en-US" sz="3200" dirty="0">
                <a:solidFill>
                  <a:prstClr val="black"/>
                </a:solidFill>
                <a:latin typeface="Franklin Gothic Demi Cond" panose="020B0706030402020204" pitchFamily="34" charset="0"/>
              </a:endParaRPr>
            </a:p>
            <a:p>
              <a:pPr fontAlgn="base">
                <a:lnSpc>
                  <a:spcPct val="150000"/>
                </a:lnSpc>
                <a:spcBef>
                  <a:spcPts val="600"/>
                </a:spcBef>
                <a:spcAft>
                  <a:spcPct val="0"/>
                </a:spcAft>
                <a:defRPr/>
              </a:pPr>
              <a:r>
                <a:rPr lang="en-US" sz="3200" dirty="0">
                  <a:solidFill>
                    <a:prstClr val="black"/>
                  </a:solidFill>
                  <a:latin typeface="Franklin Gothic Demi Cond" panose="020B0706030402020204" pitchFamily="34" charset="0"/>
                </a:rPr>
                <a:t>              </a:t>
              </a:r>
              <a:r>
                <a:rPr lang="en-US" sz="2800" dirty="0">
                  <a:solidFill>
                    <a:prstClr val="black"/>
                  </a:solidFill>
                  <a:latin typeface="Franklin Gothic Demi Cond" panose="020B0706030402020204" pitchFamily="34" charset="0"/>
                </a:rPr>
                <a:t>Intended-copies (</a:t>
              </a:r>
              <a:r>
                <a:rPr lang="en-US" sz="2800" dirty="0" err="1">
                  <a:solidFill>
                    <a:prstClr val="black"/>
                  </a:solidFill>
                  <a:latin typeface="Franklin Gothic Demi Cond" panose="020B0706030402020204" pitchFamily="34" charset="0"/>
                </a:rPr>
                <a:t>biosimilar</a:t>
              </a:r>
              <a:r>
                <a:rPr lang="en-US" sz="2800" dirty="0">
                  <a:solidFill>
                    <a:prstClr val="black"/>
                  </a:solidFill>
                  <a:latin typeface="Franklin Gothic Demi Cond" panose="020B0706030402020204" pitchFamily="34" charset="0"/>
                </a:rPr>
                <a:t>)</a:t>
              </a:r>
            </a:p>
          </p:txBody>
        </p:sp>
        <p:cxnSp>
          <p:nvCxnSpPr>
            <p:cNvPr id="27" name="Straight Connector 26"/>
            <p:cNvCxnSpPr/>
            <p:nvPr/>
          </p:nvCxnSpPr>
          <p:spPr>
            <a:xfrm>
              <a:off x="5004734" y="4981606"/>
              <a:ext cx="568660" cy="45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04734" y="5408207"/>
              <a:ext cx="522339" cy="105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004734" y="5716957"/>
              <a:ext cx="522339" cy="10908"/>
            </a:xfrm>
            <a:prstGeom prst="line">
              <a:avLst/>
            </a:prstGeom>
            <a:ln w="57150">
              <a:solidFill>
                <a:srgbClr val="DE102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004734" y="5563110"/>
              <a:ext cx="522339" cy="4926"/>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35848" name="Group 35"/>
          <p:cNvGrpSpPr>
            <a:grpSpLocks/>
          </p:cNvGrpSpPr>
          <p:nvPr/>
        </p:nvGrpSpPr>
        <p:grpSpPr bwMode="auto">
          <a:xfrm>
            <a:off x="-48681" y="458788"/>
            <a:ext cx="5969001" cy="3065462"/>
            <a:chOff x="-36512" y="458529"/>
            <a:chExt cx="4476750" cy="3066143"/>
          </a:xfrm>
        </p:grpSpPr>
        <p:pic>
          <p:nvPicPr>
            <p:cNvPr id="358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476672"/>
              <a:ext cx="44767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36512" y="458529"/>
              <a:ext cx="333376" cy="331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h-TH">
                <a:solidFill>
                  <a:prstClr val="white"/>
                </a:solidFill>
              </a:endParaRPr>
            </a:p>
          </p:txBody>
        </p:sp>
        <p:sp>
          <p:nvSpPr>
            <p:cNvPr id="32" name="Rectangle 31"/>
            <p:cNvSpPr/>
            <p:nvPr/>
          </p:nvSpPr>
          <p:spPr>
            <a:xfrm>
              <a:off x="2987675" y="620490"/>
              <a:ext cx="1296988" cy="43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3" name="Rectangle 32"/>
          <p:cNvSpPr/>
          <p:nvPr/>
        </p:nvSpPr>
        <p:spPr>
          <a:xfrm>
            <a:off x="3983568" y="3716338"/>
            <a:ext cx="1729317"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9" name="Group 8"/>
          <p:cNvGrpSpPr>
            <a:grpSpLocks/>
          </p:cNvGrpSpPr>
          <p:nvPr/>
        </p:nvGrpSpPr>
        <p:grpSpPr bwMode="auto">
          <a:xfrm>
            <a:off x="2639494" y="1041415"/>
            <a:ext cx="2688167" cy="1273175"/>
            <a:chOff x="2123728" y="1412776"/>
            <a:chExt cx="2016224" cy="1272910"/>
          </a:xfrm>
        </p:grpSpPr>
        <p:cxnSp>
          <p:nvCxnSpPr>
            <p:cNvPr id="10" name="Straight Arrow Connector 9"/>
            <p:cNvCxnSpPr/>
            <p:nvPr/>
          </p:nvCxnSpPr>
          <p:spPr>
            <a:xfrm>
              <a:off x="2123728" y="1412776"/>
              <a:ext cx="0" cy="3602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2961969" y="2249215"/>
              <a:ext cx="0" cy="360287"/>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342988" y="2249215"/>
              <a:ext cx="0" cy="360287"/>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4139952" y="2325399"/>
              <a:ext cx="0" cy="360287"/>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pSp>
      <p:sp>
        <p:nvSpPr>
          <p:cNvPr id="358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ct val="0"/>
              </a:spcBef>
              <a:spcAft>
                <a:spcPct val="0"/>
              </a:spcAft>
              <a:buFontTx/>
              <a:buNone/>
            </a:pPr>
            <a:fld id="{E16D341F-D351-473A-ACA7-7FA4BEE19C66}" type="slidenum">
              <a:rPr lang="th-TH" altLang="en-US" sz="2400" smtClean="0">
                <a:solidFill>
                  <a:srgbClr val="283138"/>
                </a:solidFill>
              </a:rPr>
              <a:pPr eaLnBrk="1" hangingPunct="1">
                <a:spcBef>
                  <a:spcPct val="0"/>
                </a:spcBef>
                <a:spcAft>
                  <a:spcPct val="0"/>
                </a:spcAft>
                <a:buFontTx/>
                <a:buNone/>
              </a:pPr>
              <a:t>13</a:t>
            </a:fld>
            <a:endParaRPr lang="th-TH" altLang="en-US" sz="2400">
              <a:solidFill>
                <a:srgbClr val="283138"/>
              </a:solidFill>
            </a:endParaRPr>
          </a:p>
        </p:txBody>
      </p:sp>
      <p:sp>
        <p:nvSpPr>
          <p:cNvPr id="37" name="TextBox 36"/>
          <p:cNvSpPr txBox="1"/>
          <p:nvPr/>
        </p:nvSpPr>
        <p:spPr>
          <a:xfrm>
            <a:off x="5327651" y="38028"/>
            <a:ext cx="6864349" cy="523875"/>
          </a:xfrm>
          <a:prstGeom prst="rect">
            <a:avLst/>
          </a:prstGeom>
          <a:solidFill>
            <a:schemeClr val="accent5"/>
          </a:solidFill>
        </p:spPr>
        <p:txBody>
          <a:bodyPr anchor="b"/>
          <a:lstStyle>
            <a:defPPr>
              <a:defRPr lang="es-ES"/>
            </a:defPPr>
            <a:lvl1pPr algn="r">
              <a:defRPr sz="2800" b="1" cap="all" spc="-60">
                <a:solidFill>
                  <a:srgbClr val="0000FF"/>
                </a:solidFill>
                <a:ea typeface="Verdana" panose="020B0604030504040204" pitchFamily="34" charset="0"/>
              </a:defRPr>
            </a:lvl1pPr>
            <a:lvl2pPr>
              <a:defRPr sz="3600">
                <a:solidFill>
                  <a:schemeClr val="tx2"/>
                </a:solidFill>
                <a:latin typeface="Arial Black" pitchFamily="34" charset="0"/>
              </a:defRPr>
            </a:lvl2pPr>
            <a:lvl3pPr>
              <a:defRPr sz="3600">
                <a:solidFill>
                  <a:schemeClr val="tx2"/>
                </a:solidFill>
                <a:latin typeface="Arial Black" pitchFamily="34" charset="0"/>
              </a:defRPr>
            </a:lvl3pPr>
            <a:lvl4pPr>
              <a:defRPr sz="3600">
                <a:solidFill>
                  <a:schemeClr val="tx2"/>
                </a:solidFill>
                <a:latin typeface="Arial Black" pitchFamily="34" charset="0"/>
              </a:defRPr>
            </a:lvl4pPr>
            <a:lvl5pPr>
              <a:defRPr sz="3600">
                <a:solidFill>
                  <a:schemeClr val="tx2"/>
                </a:solidFill>
                <a:latin typeface="Arial Black" pitchFamily="34" charset="0"/>
              </a:defRPr>
            </a:lvl5pPr>
            <a:lvl6pPr marL="457200" fontAlgn="base">
              <a:spcBef>
                <a:spcPct val="0"/>
              </a:spcBef>
              <a:spcAft>
                <a:spcPct val="0"/>
              </a:spcAft>
              <a:defRPr sz="3600">
                <a:solidFill>
                  <a:schemeClr val="tx2"/>
                </a:solidFill>
                <a:latin typeface="Arial Black" pitchFamily="34" charset="0"/>
              </a:defRPr>
            </a:lvl6pPr>
            <a:lvl7pPr marL="914400" fontAlgn="base">
              <a:spcBef>
                <a:spcPct val="0"/>
              </a:spcBef>
              <a:spcAft>
                <a:spcPct val="0"/>
              </a:spcAft>
              <a:defRPr sz="3600">
                <a:solidFill>
                  <a:schemeClr val="tx2"/>
                </a:solidFill>
                <a:latin typeface="Arial Black" pitchFamily="34" charset="0"/>
              </a:defRPr>
            </a:lvl7pPr>
            <a:lvl8pPr marL="1371600" fontAlgn="base">
              <a:spcBef>
                <a:spcPct val="0"/>
              </a:spcBef>
              <a:spcAft>
                <a:spcPct val="0"/>
              </a:spcAft>
              <a:defRPr sz="3600">
                <a:solidFill>
                  <a:schemeClr val="tx2"/>
                </a:solidFill>
                <a:latin typeface="Arial Black" pitchFamily="34" charset="0"/>
              </a:defRPr>
            </a:lvl8pPr>
            <a:lvl9pPr marL="1828800" fontAlgn="base">
              <a:spcBef>
                <a:spcPct val="0"/>
              </a:spcBef>
              <a:spcAft>
                <a:spcPct val="0"/>
              </a:spcAft>
              <a:defRPr sz="3600">
                <a:solidFill>
                  <a:schemeClr val="tx2"/>
                </a:solidFill>
                <a:latin typeface="Arial Black" pitchFamily="34" charset="0"/>
              </a:defRPr>
            </a:lvl9pPr>
          </a:lstStyle>
          <a:p>
            <a:pPr fontAlgn="base">
              <a:spcBef>
                <a:spcPct val="0"/>
              </a:spcBef>
              <a:spcAft>
                <a:spcPct val="0"/>
              </a:spcAft>
              <a:defRPr/>
            </a:pPr>
            <a:r>
              <a:rPr lang="en-US" dirty="0" err="1">
                <a:solidFill>
                  <a:schemeClr val="tx1"/>
                </a:solidFill>
                <a:cs typeface="Arial" pitchFamily="34" charset="0"/>
              </a:rPr>
              <a:t>Profil</a:t>
            </a:r>
            <a:r>
              <a:rPr lang="en-US" dirty="0">
                <a:solidFill>
                  <a:schemeClr val="tx1"/>
                </a:solidFill>
                <a:cs typeface="Arial" pitchFamily="34" charset="0"/>
              </a:rPr>
              <a:t> </a:t>
            </a:r>
            <a:r>
              <a:rPr lang="en-US" dirty="0" err="1">
                <a:solidFill>
                  <a:schemeClr val="tx1"/>
                </a:solidFill>
                <a:cs typeface="Arial" pitchFamily="34" charset="0"/>
              </a:rPr>
              <a:t>kemurnian</a:t>
            </a:r>
            <a:r>
              <a:rPr lang="en-US" dirty="0">
                <a:solidFill>
                  <a:schemeClr val="tx1"/>
                </a:solidFill>
                <a:cs typeface="Arial" pitchFamily="34" charset="0"/>
              </a:rPr>
              <a:t> yang </a:t>
            </a:r>
            <a:r>
              <a:rPr lang="en-US" dirty="0" err="1">
                <a:solidFill>
                  <a:schemeClr val="tx1"/>
                </a:solidFill>
                <a:cs typeface="Arial" pitchFamily="34" charset="0"/>
              </a:rPr>
              <a:t>berbeda</a:t>
            </a:r>
            <a:r>
              <a:rPr lang="en-US" dirty="0">
                <a:solidFill>
                  <a:schemeClr val="tx1"/>
                </a:solidFill>
                <a:cs typeface="Arial" pitchFamily="34" charset="0"/>
              </a:rPr>
              <a:t> </a:t>
            </a:r>
          </a:p>
        </p:txBody>
      </p:sp>
    </p:spTree>
    <p:extLst>
      <p:ext uri="{BB962C8B-B14F-4D97-AF65-F5344CB8AC3E}">
        <p14:creationId xmlns:p14="http://schemas.microsoft.com/office/powerpoint/2010/main" val="1690297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424" y="-6407"/>
            <a:ext cx="12466749" cy="68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41843" y="617986"/>
            <a:ext cx="7050157" cy="940358"/>
          </a:xfrm>
          <a:prstGeom prst="rect">
            <a:avLst/>
          </a:prstGeom>
          <a:solidFill>
            <a:schemeClr val="accent5"/>
          </a:solidFill>
        </p:spPr>
        <p:txBody>
          <a:bodyPr anchor="b"/>
          <a:lstStyle>
            <a:defPPr>
              <a:defRPr lang="es-ES"/>
            </a:defPPr>
            <a:lvl1pPr algn="r">
              <a:defRPr sz="2800" b="1" cap="all" spc="-60">
                <a:solidFill>
                  <a:srgbClr val="0000FF"/>
                </a:solidFill>
                <a:ea typeface="Verdana" panose="020B0604030504040204" pitchFamily="34" charset="0"/>
              </a:defRPr>
            </a:lvl1pPr>
            <a:lvl2pPr>
              <a:defRPr sz="3600">
                <a:solidFill>
                  <a:schemeClr val="tx2"/>
                </a:solidFill>
                <a:latin typeface="Arial Black" pitchFamily="34" charset="0"/>
              </a:defRPr>
            </a:lvl2pPr>
            <a:lvl3pPr>
              <a:defRPr sz="3600">
                <a:solidFill>
                  <a:schemeClr val="tx2"/>
                </a:solidFill>
                <a:latin typeface="Arial Black" pitchFamily="34" charset="0"/>
              </a:defRPr>
            </a:lvl3pPr>
            <a:lvl4pPr>
              <a:defRPr sz="3600">
                <a:solidFill>
                  <a:schemeClr val="tx2"/>
                </a:solidFill>
                <a:latin typeface="Arial Black" pitchFamily="34" charset="0"/>
              </a:defRPr>
            </a:lvl4pPr>
            <a:lvl5pPr>
              <a:defRPr sz="3600">
                <a:solidFill>
                  <a:schemeClr val="tx2"/>
                </a:solidFill>
                <a:latin typeface="Arial Black" pitchFamily="34" charset="0"/>
              </a:defRPr>
            </a:lvl5pPr>
            <a:lvl6pPr marL="457200" fontAlgn="base">
              <a:spcBef>
                <a:spcPct val="0"/>
              </a:spcBef>
              <a:spcAft>
                <a:spcPct val="0"/>
              </a:spcAft>
              <a:defRPr sz="3600">
                <a:solidFill>
                  <a:schemeClr val="tx2"/>
                </a:solidFill>
                <a:latin typeface="Arial Black" pitchFamily="34" charset="0"/>
              </a:defRPr>
            </a:lvl6pPr>
            <a:lvl7pPr marL="914400" fontAlgn="base">
              <a:spcBef>
                <a:spcPct val="0"/>
              </a:spcBef>
              <a:spcAft>
                <a:spcPct val="0"/>
              </a:spcAft>
              <a:defRPr sz="3600">
                <a:solidFill>
                  <a:schemeClr val="tx2"/>
                </a:solidFill>
                <a:latin typeface="Arial Black" pitchFamily="34" charset="0"/>
              </a:defRPr>
            </a:lvl7pPr>
            <a:lvl8pPr marL="1371600" fontAlgn="base">
              <a:spcBef>
                <a:spcPct val="0"/>
              </a:spcBef>
              <a:spcAft>
                <a:spcPct val="0"/>
              </a:spcAft>
              <a:defRPr sz="3600">
                <a:solidFill>
                  <a:schemeClr val="tx2"/>
                </a:solidFill>
                <a:latin typeface="Arial Black" pitchFamily="34" charset="0"/>
              </a:defRPr>
            </a:lvl8pPr>
            <a:lvl9pPr marL="1828800" fontAlgn="base">
              <a:spcBef>
                <a:spcPct val="0"/>
              </a:spcBef>
              <a:spcAft>
                <a:spcPct val="0"/>
              </a:spcAft>
              <a:defRPr sz="3600">
                <a:solidFill>
                  <a:schemeClr val="tx2"/>
                </a:solidFill>
                <a:latin typeface="Arial Black" pitchFamily="34" charset="0"/>
              </a:defRPr>
            </a:lvl9pPr>
          </a:lstStyle>
          <a:p>
            <a:pPr fontAlgn="base">
              <a:spcBef>
                <a:spcPct val="0"/>
              </a:spcBef>
              <a:spcAft>
                <a:spcPct val="0"/>
              </a:spcAft>
              <a:defRPr/>
            </a:pPr>
            <a:r>
              <a:rPr lang="en-US" sz="2000" dirty="0" err="1">
                <a:solidFill>
                  <a:schemeClr val="tx1"/>
                </a:solidFill>
                <a:cs typeface="Arial" pitchFamily="34" charset="0"/>
              </a:rPr>
              <a:t>Munculnya</a:t>
            </a:r>
            <a:r>
              <a:rPr lang="en-US" sz="2000" dirty="0">
                <a:solidFill>
                  <a:schemeClr val="tx1"/>
                </a:solidFill>
                <a:cs typeface="Arial" pitchFamily="34" charset="0"/>
              </a:rPr>
              <a:t> </a:t>
            </a:r>
            <a:r>
              <a:rPr lang="en-US" sz="2000" dirty="0" err="1">
                <a:solidFill>
                  <a:schemeClr val="tx1"/>
                </a:solidFill>
                <a:cs typeface="Arial" pitchFamily="34" charset="0"/>
              </a:rPr>
              <a:t>reaksi</a:t>
            </a:r>
            <a:r>
              <a:rPr lang="en-US" sz="2000" dirty="0">
                <a:solidFill>
                  <a:schemeClr val="tx1"/>
                </a:solidFill>
                <a:cs typeface="Arial" pitchFamily="34" charset="0"/>
              </a:rPr>
              <a:t> </a:t>
            </a:r>
            <a:r>
              <a:rPr lang="en-US" sz="2000" dirty="0" err="1">
                <a:solidFill>
                  <a:schemeClr val="tx1"/>
                </a:solidFill>
                <a:cs typeface="Arial" pitchFamily="34" charset="0"/>
              </a:rPr>
              <a:t>hipersensitivitas</a:t>
            </a:r>
            <a:r>
              <a:rPr lang="en-US" sz="2000" dirty="0">
                <a:solidFill>
                  <a:schemeClr val="tx1"/>
                </a:solidFill>
                <a:cs typeface="Arial" pitchFamily="34" charset="0"/>
              </a:rPr>
              <a:t> </a:t>
            </a:r>
            <a:r>
              <a:rPr lang="en-US" sz="2000" dirty="0" err="1">
                <a:solidFill>
                  <a:schemeClr val="tx1"/>
                </a:solidFill>
                <a:cs typeface="Arial" pitchFamily="34" charset="0"/>
              </a:rPr>
              <a:t>karena</a:t>
            </a:r>
            <a:r>
              <a:rPr lang="en-US" sz="2000" dirty="0">
                <a:solidFill>
                  <a:schemeClr val="tx1"/>
                </a:solidFill>
                <a:cs typeface="Arial" pitchFamily="34" charset="0"/>
              </a:rPr>
              <a:t> </a:t>
            </a:r>
            <a:r>
              <a:rPr lang="en-US" sz="2000" dirty="0" err="1">
                <a:solidFill>
                  <a:schemeClr val="tx1"/>
                </a:solidFill>
                <a:cs typeface="Arial" pitchFamily="34" charset="0"/>
              </a:rPr>
              <a:t>penggunaan</a:t>
            </a:r>
            <a:r>
              <a:rPr lang="en-US" sz="2000" dirty="0">
                <a:solidFill>
                  <a:schemeClr val="tx1"/>
                </a:solidFill>
                <a:cs typeface="Arial" pitchFamily="34" charset="0"/>
              </a:rPr>
              <a:t> </a:t>
            </a:r>
            <a:r>
              <a:rPr lang="en-US" sz="2000" dirty="0" err="1">
                <a:solidFill>
                  <a:schemeClr val="tx1"/>
                </a:solidFill>
                <a:cs typeface="Arial" pitchFamily="34" charset="0"/>
              </a:rPr>
              <a:t>biosimilar</a:t>
            </a:r>
            <a:endParaRPr lang="en-US" sz="2000" dirty="0">
              <a:solidFill>
                <a:schemeClr val="tx1"/>
              </a:solidFill>
              <a:cs typeface="Arial" pitchFamily="34" charset="0"/>
            </a:endParaRPr>
          </a:p>
        </p:txBody>
      </p:sp>
    </p:spTree>
    <p:extLst>
      <p:ext uri="{BB962C8B-B14F-4D97-AF65-F5344CB8AC3E}">
        <p14:creationId xmlns:p14="http://schemas.microsoft.com/office/powerpoint/2010/main" val="319331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endParaRPr lang="en-US" altLang="en-US" dirty="0"/>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l="12260" t="8485" r="69771" b="35045"/>
          <a:stretch>
            <a:fillRect/>
          </a:stretch>
        </p:blipFill>
        <p:spPr bwMode="auto">
          <a:xfrm>
            <a:off x="2885017" y="1092579"/>
            <a:ext cx="7338483" cy="521890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0964" name="Content Placeholder 2"/>
          <p:cNvSpPr txBox="1">
            <a:spLocks/>
          </p:cNvSpPr>
          <p:nvPr/>
        </p:nvSpPr>
        <p:spPr bwMode="auto">
          <a:xfrm>
            <a:off x="962526" y="3141665"/>
            <a:ext cx="10467473" cy="15954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ctr" eaLnBrk="1" fontAlgn="base" hangingPunct="1">
              <a:spcAft>
                <a:spcPct val="0"/>
              </a:spcAft>
            </a:pPr>
            <a:r>
              <a:rPr lang="en-US" altLang="en-US" sz="1800" dirty="0" err="1">
                <a:solidFill>
                  <a:prstClr val="white"/>
                </a:solidFill>
                <a:cs typeface="Arial" pitchFamily="34" charset="0"/>
              </a:rPr>
              <a:t>Penggunaan</a:t>
            </a:r>
            <a:r>
              <a:rPr lang="en-US" altLang="en-US" sz="1800" dirty="0">
                <a:solidFill>
                  <a:prstClr val="white"/>
                </a:solidFill>
                <a:cs typeface="Arial" pitchFamily="34" charset="0"/>
              </a:rPr>
              <a:t> insulin biosimilar yang </a:t>
            </a:r>
            <a:r>
              <a:rPr lang="en-US" altLang="en-US" sz="1800" dirty="0" err="1">
                <a:solidFill>
                  <a:prstClr val="white"/>
                </a:solidFill>
                <a:cs typeface="Arial" pitchFamily="34" charset="0"/>
              </a:rPr>
              <a:t>beragam</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lazim</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terjadi</a:t>
            </a:r>
            <a:r>
              <a:rPr lang="en-US" altLang="en-US" sz="1800" dirty="0">
                <a:solidFill>
                  <a:prstClr val="white"/>
                </a:solidFill>
                <a:cs typeface="Arial" pitchFamily="34" charset="0"/>
              </a:rPr>
              <a:t> di Asia, </a:t>
            </a:r>
            <a:r>
              <a:rPr lang="en-US" altLang="en-US" sz="1800" dirty="0" err="1">
                <a:solidFill>
                  <a:prstClr val="white"/>
                </a:solidFill>
                <a:cs typeface="Arial" pitchFamily="34" charset="0"/>
              </a:rPr>
              <a:t>dan</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dikaitkan</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dengan</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kontrol</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glikemik</a:t>
            </a:r>
            <a:r>
              <a:rPr lang="en-US" altLang="en-US" sz="1800" dirty="0">
                <a:solidFill>
                  <a:prstClr val="white"/>
                </a:solidFill>
                <a:cs typeface="Arial" pitchFamily="34" charset="0"/>
              </a:rPr>
              <a:t> yang </a:t>
            </a:r>
            <a:r>
              <a:rPr lang="en-US" altLang="en-US" sz="1800" dirty="0" err="1">
                <a:solidFill>
                  <a:prstClr val="white"/>
                </a:solidFill>
                <a:cs typeface="Arial" pitchFamily="34" charset="0"/>
              </a:rPr>
              <a:t>buruk</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meskipun</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dosis</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insulinnya</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lebih</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tinggi</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Studi</a:t>
            </a:r>
            <a:r>
              <a:rPr lang="en-US" altLang="en-US" sz="1800" dirty="0">
                <a:solidFill>
                  <a:prstClr val="white"/>
                </a:solidFill>
                <a:cs typeface="Arial" pitchFamily="34" charset="0"/>
              </a:rPr>
              <a:t> PV (</a:t>
            </a:r>
            <a:r>
              <a:rPr lang="en-US" altLang="en-US" sz="1800" i="1" dirty="0" err="1">
                <a:solidFill>
                  <a:prstClr val="white"/>
                </a:solidFill>
                <a:cs typeface="Arial" pitchFamily="34" charset="0"/>
              </a:rPr>
              <a:t>pharmacovigilance</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diperlukan</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untuk</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mengevaluasi</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efek</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jangka</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panjang</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pada</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hasil</a:t>
            </a:r>
            <a:r>
              <a:rPr lang="en-US" altLang="en-US" sz="1800" dirty="0">
                <a:solidFill>
                  <a:prstClr val="white"/>
                </a:solidFill>
                <a:cs typeface="Arial" pitchFamily="34" charset="0"/>
              </a:rPr>
              <a:t> </a:t>
            </a:r>
            <a:r>
              <a:rPr lang="en-US" altLang="en-US" sz="1800" dirty="0" err="1">
                <a:solidFill>
                  <a:prstClr val="white"/>
                </a:solidFill>
                <a:cs typeface="Arial" pitchFamily="34" charset="0"/>
              </a:rPr>
              <a:t>klinis</a:t>
            </a:r>
            <a:endParaRPr lang="en-US" altLang="en-US" sz="1800" dirty="0">
              <a:solidFill>
                <a:prstClr val="white"/>
              </a:solidFill>
              <a:cs typeface="Arial" pitchFamily="34" charset="0"/>
            </a:endParaRPr>
          </a:p>
        </p:txBody>
      </p:sp>
      <p:sp>
        <p:nvSpPr>
          <p:cNvPr id="6" name="Title 1"/>
          <p:cNvSpPr txBox="1">
            <a:spLocks/>
          </p:cNvSpPr>
          <p:nvPr/>
        </p:nvSpPr>
        <p:spPr>
          <a:xfrm>
            <a:off x="512425" y="625060"/>
            <a:ext cx="11135783" cy="935037"/>
          </a:xfrm>
          <a:prstGeom prst="rect">
            <a:avLst/>
          </a:prstGeom>
          <a:solidFill>
            <a:schemeClr val="bg1"/>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3200" b="1" dirty="0"/>
              <a:t>Study </a:t>
            </a:r>
            <a:r>
              <a:rPr lang="en-US" sz="3200" b="1" dirty="0" err="1"/>
              <a:t>mengenai</a:t>
            </a:r>
            <a:r>
              <a:rPr lang="en-US" sz="3200" b="1" dirty="0"/>
              <a:t> </a:t>
            </a:r>
            <a:r>
              <a:rPr lang="en-US" sz="3200" b="1" dirty="0" err="1"/>
              <a:t>penggunaan</a:t>
            </a:r>
            <a:r>
              <a:rPr lang="en-US" sz="3200" b="1" dirty="0"/>
              <a:t> </a:t>
            </a:r>
            <a:r>
              <a:rPr lang="en-US" sz="3200" b="1" dirty="0" err="1"/>
              <a:t>biosimilar</a:t>
            </a:r>
            <a:r>
              <a:rPr lang="en-US" sz="3200" b="1" dirty="0"/>
              <a:t> di Asia</a:t>
            </a:r>
          </a:p>
          <a:p>
            <a:pPr fontAlgn="base">
              <a:spcAft>
                <a:spcPct val="0"/>
              </a:spcAft>
              <a:defRPr/>
            </a:pPr>
            <a:r>
              <a:rPr lang="en-US" sz="2000" b="1" dirty="0"/>
              <a:t>Jade Registry June 2015</a:t>
            </a:r>
            <a:br>
              <a:rPr lang="en-US" sz="2000" b="1" dirty="0"/>
            </a:br>
            <a:r>
              <a:rPr lang="en-US" sz="2000" b="1" dirty="0"/>
              <a:t>Presented on June 6, 2015 by Prof Julianna Chan (Hong Kong)</a:t>
            </a:r>
          </a:p>
        </p:txBody>
      </p:sp>
      <p:sp>
        <p:nvSpPr>
          <p:cNvPr id="7" name="TextBox 6"/>
          <p:cNvSpPr txBox="1"/>
          <p:nvPr/>
        </p:nvSpPr>
        <p:spPr>
          <a:xfrm>
            <a:off x="962526" y="39858"/>
            <a:ext cx="11229475" cy="523875"/>
          </a:xfrm>
          <a:prstGeom prst="rect">
            <a:avLst/>
          </a:prstGeom>
          <a:solidFill>
            <a:schemeClr val="accent5"/>
          </a:solidFill>
        </p:spPr>
        <p:txBody>
          <a:bodyPr anchor="b"/>
          <a:lstStyle>
            <a:defPPr>
              <a:defRPr lang="es-ES"/>
            </a:defPPr>
            <a:lvl1pPr algn="r">
              <a:defRPr sz="2800" b="1" cap="all" spc="-60">
                <a:solidFill>
                  <a:srgbClr val="0000FF"/>
                </a:solidFill>
                <a:ea typeface="Verdana" panose="020B0604030504040204" pitchFamily="34" charset="0"/>
              </a:defRPr>
            </a:lvl1pPr>
            <a:lvl2pPr>
              <a:defRPr sz="3600">
                <a:solidFill>
                  <a:schemeClr val="tx2"/>
                </a:solidFill>
                <a:latin typeface="Arial Black" pitchFamily="34" charset="0"/>
              </a:defRPr>
            </a:lvl2pPr>
            <a:lvl3pPr>
              <a:defRPr sz="3600">
                <a:solidFill>
                  <a:schemeClr val="tx2"/>
                </a:solidFill>
                <a:latin typeface="Arial Black" pitchFamily="34" charset="0"/>
              </a:defRPr>
            </a:lvl3pPr>
            <a:lvl4pPr>
              <a:defRPr sz="3600">
                <a:solidFill>
                  <a:schemeClr val="tx2"/>
                </a:solidFill>
                <a:latin typeface="Arial Black" pitchFamily="34" charset="0"/>
              </a:defRPr>
            </a:lvl4pPr>
            <a:lvl5pPr>
              <a:defRPr sz="3600">
                <a:solidFill>
                  <a:schemeClr val="tx2"/>
                </a:solidFill>
                <a:latin typeface="Arial Black" pitchFamily="34" charset="0"/>
              </a:defRPr>
            </a:lvl5pPr>
            <a:lvl6pPr marL="457200" fontAlgn="base">
              <a:spcBef>
                <a:spcPct val="0"/>
              </a:spcBef>
              <a:spcAft>
                <a:spcPct val="0"/>
              </a:spcAft>
              <a:defRPr sz="3600">
                <a:solidFill>
                  <a:schemeClr val="tx2"/>
                </a:solidFill>
                <a:latin typeface="Arial Black" pitchFamily="34" charset="0"/>
              </a:defRPr>
            </a:lvl6pPr>
            <a:lvl7pPr marL="914400" fontAlgn="base">
              <a:spcBef>
                <a:spcPct val="0"/>
              </a:spcBef>
              <a:spcAft>
                <a:spcPct val="0"/>
              </a:spcAft>
              <a:defRPr sz="3600">
                <a:solidFill>
                  <a:schemeClr val="tx2"/>
                </a:solidFill>
                <a:latin typeface="Arial Black" pitchFamily="34" charset="0"/>
              </a:defRPr>
            </a:lvl7pPr>
            <a:lvl8pPr marL="1371600" fontAlgn="base">
              <a:spcBef>
                <a:spcPct val="0"/>
              </a:spcBef>
              <a:spcAft>
                <a:spcPct val="0"/>
              </a:spcAft>
              <a:defRPr sz="3600">
                <a:solidFill>
                  <a:schemeClr val="tx2"/>
                </a:solidFill>
                <a:latin typeface="Arial Black" pitchFamily="34" charset="0"/>
              </a:defRPr>
            </a:lvl8pPr>
            <a:lvl9pPr marL="1828800" fontAlgn="base">
              <a:spcBef>
                <a:spcPct val="0"/>
              </a:spcBef>
              <a:spcAft>
                <a:spcPct val="0"/>
              </a:spcAft>
              <a:defRPr sz="3600">
                <a:solidFill>
                  <a:schemeClr val="tx2"/>
                </a:solidFill>
                <a:latin typeface="Arial Black" pitchFamily="34" charset="0"/>
              </a:defRPr>
            </a:lvl9pPr>
          </a:lstStyle>
          <a:p>
            <a:pPr fontAlgn="base">
              <a:spcBef>
                <a:spcPct val="0"/>
              </a:spcBef>
              <a:spcAft>
                <a:spcPct val="0"/>
              </a:spcAft>
              <a:defRPr/>
            </a:pPr>
            <a:r>
              <a:rPr lang="en-US" sz="1800" dirty="0" err="1">
                <a:solidFill>
                  <a:schemeClr val="tx1"/>
                </a:solidFill>
                <a:cs typeface="Arial" pitchFamily="34" charset="0"/>
              </a:rPr>
              <a:t>Kontrol</a:t>
            </a:r>
            <a:r>
              <a:rPr lang="en-US" sz="1800" dirty="0">
                <a:solidFill>
                  <a:schemeClr val="tx1"/>
                </a:solidFill>
                <a:cs typeface="Arial" pitchFamily="34" charset="0"/>
              </a:rPr>
              <a:t> </a:t>
            </a:r>
            <a:r>
              <a:rPr lang="en-US" sz="1800" dirty="0" err="1">
                <a:solidFill>
                  <a:schemeClr val="tx1"/>
                </a:solidFill>
                <a:cs typeface="Arial" pitchFamily="34" charset="0"/>
              </a:rPr>
              <a:t>glikemik</a:t>
            </a:r>
            <a:r>
              <a:rPr lang="en-US" sz="1800" dirty="0">
                <a:solidFill>
                  <a:schemeClr val="tx1"/>
                </a:solidFill>
                <a:cs typeface="Arial" pitchFamily="34" charset="0"/>
              </a:rPr>
              <a:t> yang </a:t>
            </a:r>
            <a:r>
              <a:rPr lang="en-US" sz="1800" dirty="0" err="1">
                <a:solidFill>
                  <a:schemeClr val="tx1"/>
                </a:solidFill>
                <a:cs typeface="Arial" pitchFamily="34" charset="0"/>
              </a:rPr>
              <a:t>lebih</a:t>
            </a:r>
            <a:r>
              <a:rPr lang="en-US" sz="1800" dirty="0">
                <a:solidFill>
                  <a:schemeClr val="tx1"/>
                </a:solidFill>
                <a:cs typeface="Arial" pitchFamily="34" charset="0"/>
              </a:rPr>
              <a:t> </a:t>
            </a:r>
            <a:r>
              <a:rPr lang="en-US" sz="1800" dirty="0" err="1">
                <a:solidFill>
                  <a:schemeClr val="tx1"/>
                </a:solidFill>
                <a:cs typeface="Arial" pitchFamily="34" charset="0"/>
              </a:rPr>
              <a:t>buruk</a:t>
            </a:r>
            <a:r>
              <a:rPr lang="en-US" sz="1800" dirty="0">
                <a:solidFill>
                  <a:schemeClr val="tx1"/>
                </a:solidFill>
                <a:cs typeface="Arial" pitchFamily="34" charset="0"/>
              </a:rPr>
              <a:t> </a:t>
            </a:r>
            <a:r>
              <a:rPr lang="en-US" sz="1800" dirty="0" err="1">
                <a:solidFill>
                  <a:schemeClr val="tx1"/>
                </a:solidFill>
                <a:cs typeface="Arial" pitchFamily="34" charset="0"/>
              </a:rPr>
              <a:t>meski</a:t>
            </a:r>
            <a:r>
              <a:rPr lang="en-US" sz="1800" dirty="0">
                <a:solidFill>
                  <a:schemeClr val="tx1"/>
                </a:solidFill>
                <a:cs typeface="Arial" pitchFamily="34" charset="0"/>
              </a:rPr>
              <a:t> </a:t>
            </a:r>
            <a:r>
              <a:rPr lang="en-US" sz="1800" dirty="0" err="1">
                <a:solidFill>
                  <a:schemeClr val="tx1"/>
                </a:solidFill>
                <a:cs typeface="Arial" pitchFamily="34" charset="0"/>
              </a:rPr>
              <a:t>dosis</a:t>
            </a:r>
            <a:r>
              <a:rPr lang="en-US" sz="1800" dirty="0">
                <a:solidFill>
                  <a:schemeClr val="tx1"/>
                </a:solidFill>
                <a:cs typeface="Arial" pitchFamily="34" charset="0"/>
              </a:rPr>
              <a:t> insulin yang </a:t>
            </a:r>
            <a:r>
              <a:rPr lang="en-US" sz="1800" dirty="0" err="1">
                <a:solidFill>
                  <a:schemeClr val="tx1"/>
                </a:solidFill>
                <a:cs typeface="Arial" pitchFamily="34" charset="0"/>
              </a:rPr>
              <a:t>dibutuhkan</a:t>
            </a:r>
            <a:r>
              <a:rPr lang="en-US" sz="1800" dirty="0">
                <a:solidFill>
                  <a:schemeClr val="tx1"/>
                </a:solidFill>
                <a:cs typeface="Arial" pitchFamily="34" charset="0"/>
              </a:rPr>
              <a:t> </a:t>
            </a:r>
            <a:r>
              <a:rPr lang="en-US" sz="1800" dirty="0" err="1">
                <a:solidFill>
                  <a:schemeClr val="tx1"/>
                </a:solidFill>
                <a:cs typeface="Arial" pitchFamily="34" charset="0"/>
              </a:rPr>
              <a:t>lebih</a:t>
            </a:r>
            <a:r>
              <a:rPr lang="en-US" sz="1800" dirty="0">
                <a:solidFill>
                  <a:schemeClr val="tx1"/>
                </a:solidFill>
                <a:cs typeface="Arial" pitchFamily="34" charset="0"/>
              </a:rPr>
              <a:t> </a:t>
            </a:r>
            <a:r>
              <a:rPr lang="en-US" sz="1800" dirty="0" err="1">
                <a:solidFill>
                  <a:schemeClr val="tx1"/>
                </a:solidFill>
                <a:cs typeface="Arial" pitchFamily="34" charset="0"/>
              </a:rPr>
              <a:t>tinggi</a:t>
            </a:r>
            <a:r>
              <a:rPr lang="en-US" sz="1800" dirty="0">
                <a:solidFill>
                  <a:schemeClr val="tx1"/>
                </a:solidFill>
                <a:cs typeface="Arial" pitchFamily="34" charset="0"/>
              </a:rPr>
              <a:t> </a:t>
            </a:r>
          </a:p>
        </p:txBody>
      </p:sp>
    </p:spTree>
    <p:extLst>
      <p:ext uri="{BB962C8B-B14F-4D97-AF65-F5344CB8AC3E}">
        <p14:creationId xmlns:p14="http://schemas.microsoft.com/office/powerpoint/2010/main" val="172341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ct val="0"/>
              </a:spcBef>
              <a:spcAft>
                <a:spcPct val="0"/>
              </a:spcAft>
              <a:buFontTx/>
              <a:buNone/>
            </a:pPr>
            <a:fld id="{669B82A6-0072-450F-BB7A-6A9BBB963E77}" type="slidenum">
              <a:rPr lang="es-ES" altLang="en-US" sz="2400" smtClean="0">
                <a:solidFill>
                  <a:srgbClr val="283138"/>
                </a:solidFill>
              </a:rPr>
              <a:pPr eaLnBrk="1" hangingPunct="1">
                <a:spcBef>
                  <a:spcPct val="0"/>
                </a:spcBef>
                <a:spcAft>
                  <a:spcPct val="0"/>
                </a:spcAft>
                <a:buFontTx/>
                <a:buNone/>
              </a:pPr>
              <a:t>16</a:t>
            </a:fld>
            <a:endParaRPr lang="es-ES" altLang="en-US" sz="2400">
              <a:solidFill>
                <a:srgbClr val="283138"/>
              </a:solidFill>
            </a:endParaRPr>
          </a:p>
        </p:txBody>
      </p:sp>
      <p:sp>
        <p:nvSpPr>
          <p:cNvPr id="32771" name="Rectangle 3"/>
          <p:cNvSpPr>
            <a:spLocks noChangeArrowheads="1"/>
          </p:cNvSpPr>
          <p:nvPr/>
        </p:nvSpPr>
        <p:spPr bwMode="auto">
          <a:xfrm>
            <a:off x="1797244" y="5895117"/>
            <a:ext cx="806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algn="r" eaLnBrk="1" fontAlgn="base" hangingPunct="1">
              <a:spcBef>
                <a:spcPct val="0"/>
              </a:spcBef>
              <a:spcAft>
                <a:spcPct val="0"/>
              </a:spcAft>
              <a:buFontTx/>
              <a:buNone/>
            </a:pPr>
            <a:r>
              <a:rPr lang="en-US" altLang="en-US" sz="1200">
                <a:solidFill>
                  <a:prstClr val="black"/>
                </a:solidFill>
                <a:cs typeface="Arial" pitchFamily="34" charset="0"/>
              </a:rPr>
              <a:t>Heinemanna L, et al. </a:t>
            </a:r>
            <a:r>
              <a:rPr lang="en-US" altLang="en-US" sz="1200" b="0">
                <a:solidFill>
                  <a:prstClr val="black"/>
                </a:solidFill>
                <a:cs typeface="Arial" pitchFamily="34" charset="0"/>
              </a:rPr>
              <a:t>J Diabetes Sci Technol. 2014;8(1):6-13.</a:t>
            </a:r>
          </a:p>
        </p:txBody>
      </p:sp>
      <p:sp>
        <p:nvSpPr>
          <p:cNvPr id="6" name="Title 1"/>
          <p:cNvSpPr txBox="1">
            <a:spLocks/>
          </p:cNvSpPr>
          <p:nvPr/>
        </p:nvSpPr>
        <p:spPr>
          <a:xfrm>
            <a:off x="2174588" y="646116"/>
            <a:ext cx="8989483" cy="831850"/>
          </a:xfrm>
          <a:prstGeom prst="rect">
            <a:avLst/>
          </a:prstGeom>
        </p:spPr>
        <p:txBody>
          <a:bodyPr anchor="b"/>
          <a:lst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r">
              <a:defRPr/>
            </a:pPr>
            <a:r>
              <a:rPr lang="en-US" sz="2800" b="1" dirty="0">
                <a:solidFill>
                  <a:srgbClr val="0000FF"/>
                </a:solidFill>
                <a:latin typeface="Arial" pitchFamily="34" charset="0"/>
                <a:ea typeface="Verdana" panose="020B0604030504040204" pitchFamily="34" charset="0"/>
                <a:cs typeface="Arial" pitchFamily="34" charset="0"/>
              </a:rPr>
              <a:t>Hal-</a:t>
            </a:r>
            <a:r>
              <a:rPr lang="en-US" sz="2800" b="1" dirty="0" err="1">
                <a:solidFill>
                  <a:srgbClr val="0000FF"/>
                </a:solidFill>
                <a:latin typeface="Arial" pitchFamily="34" charset="0"/>
                <a:ea typeface="Verdana" panose="020B0604030504040204" pitchFamily="34" charset="0"/>
                <a:cs typeface="Arial" pitchFamily="34" charset="0"/>
              </a:rPr>
              <a:t>hal</a:t>
            </a:r>
            <a:r>
              <a:rPr lang="en-US" sz="2800" b="1" dirty="0">
                <a:solidFill>
                  <a:srgbClr val="0000FF"/>
                </a:solidFill>
                <a:latin typeface="Arial" pitchFamily="34" charset="0"/>
                <a:ea typeface="Verdana" panose="020B0604030504040204" pitchFamily="34" charset="0"/>
                <a:cs typeface="Arial" pitchFamily="34" charset="0"/>
              </a:rPr>
              <a:t> yang </a:t>
            </a:r>
            <a:r>
              <a:rPr lang="en-US" sz="2800" b="1" dirty="0" err="1">
                <a:solidFill>
                  <a:srgbClr val="0000FF"/>
                </a:solidFill>
                <a:latin typeface="Arial" pitchFamily="34" charset="0"/>
                <a:ea typeface="Verdana" panose="020B0604030504040204" pitchFamily="34" charset="0"/>
                <a:cs typeface="Arial" pitchFamily="34" charset="0"/>
              </a:rPr>
              <a:t>harus</a:t>
            </a:r>
            <a:r>
              <a:rPr lang="en-US" sz="2800" b="1" dirty="0">
                <a:solidFill>
                  <a:srgbClr val="0000FF"/>
                </a:solidFill>
                <a:latin typeface="Arial" pitchFamily="34" charset="0"/>
                <a:ea typeface="Verdana" panose="020B0604030504040204" pitchFamily="34" charset="0"/>
                <a:cs typeface="Arial" pitchFamily="34" charset="0"/>
              </a:rPr>
              <a:t> </a:t>
            </a:r>
            <a:r>
              <a:rPr lang="en-US" sz="2800" b="1" dirty="0" err="1">
                <a:solidFill>
                  <a:srgbClr val="0000FF"/>
                </a:solidFill>
                <a:latin typeface="Arial" pitchFamily="34" charset="0"/>
                <a:ea typeface="Verdana" panose="020B0604030504040204" pitchFamily="34" charset="0"/>
                <a:cs typeface="Arial" pitchFamily="34" charset="0"/>
              </a:rPr>
              <a:t>diperhatikan</a:t>
            </a:r>
            <a:r>
              <a:rPr lang="en-US" sz="2800" b="1" dirty="0">
                <a:solidFill>
                  <a:srgbClr val="0000FF"/>
                </a:solidFill>
                <a:latin typeface="Arial" pitchFamily="34" charset="0"/>
                <a:ea typeface="Verdana" panose="020B0604030504040204" pitchFamily="34" charset="0"/>
                <a:cs typeface="Arial" pitchFamily="34" charset="0"/>
              </a:rPr>
              <a:t> </a:t>
            </a:r>
            <a:r>
              <a:rPr lang="en-US" sz="2800" b="1" dirty="0" err="1">
                <a:solidFill>
                  <a:srgbClr val="0000FF"/>
                </a:solidFill>
                <a:latin typeface="Arial" pitchFamily="34" charset="0"/>
                <a:ea typeface="Verdana" panose="020B0604030504040204" pitchFamily="34" charset="0"/>
                <a:cs typeface="Arial" pitchFamily="34" charset="0"/>
              </a:rPr>
              <a:t>pada</a:t>
            </a:r>
            <a:r>
              <a:rPr lang="en-US" sz="2800" b="1" dirty="0">
                <a:solidFill>
                  <a:srgbClr val="0000FF"/>
                </a:solidFill>
                <a:latin typeface="Arial" pitchFamily="34" charset="0"/>
                <a:ea typeface="Verdana" panose="020B0604030504040204" pitchFamily="34" charset="0"/>
                <a:cs typeface="Arial" pitchFamily="34" charset="0"/>
              </a:rPr>
              <a:t> </a:t>
            </a:r>
            <a:r>
              <a:rPr lang="en-US" sz="2800" b="1" dirty="0" err="1">
                <a:solidFill>
                  <a:srgbClr val="0000FF"/>
                </a:solidFill>
                <a:latin typeface="Arial" pitchFamily="34" charset="0"/>
                <a:ea typeface="Verdana" panose="020B0604030504040204" pitchFamily="34" charset="0"/>
                <a:cs typeface="Arial" pitchFamily="34" charset="0"/>
              </a:rPr>
              <a:t>produk</a:t>
            </a:r>
            <a:r>
              <a:rPr lang="en-US" sz="2800" b="1" dirty="0">
                <a:solidFill>
                  <a:srgbClr val="0000FF"/>
                </a:solidFill>
                <a:latin typeface="Arial" pitchFamily="34" charset="0"/>
                <a:ea typeface="Verdana" panose="020B0604030504040204" pitchFamily="34" charset="0"/>
                <a:cs typeface="Arial" pitchFamily="34" charset="0"/>
              </a:rPr>
              <a:t> </a:t>
            </a:r>
            <a:r>
              <a:rPr lang="en-US" sz="2800" b="1" dirty="0" err="1">
                <a:solidFill>
                  <a:srgbClr val="0000FF"/>
                </a:solidFill>
                <a:latin typeface="Arial" pitchFamily="34" charset="0"/>
                <a:ea typeface="Verdana" panose="020B0604030504040204" pitchFamily="34" charset="0"/>
                <a:cs typeface="Arial" pitchFamily="34" charset="0"/>
              </a:rPr>
              <a:t>biosimilar</a:t>
            </a:r>
            <a:r>
              <a:rPr lang="en-US" sz="2800" b="1" dirty="0">
                <a:solidFill>
                  <a:srgbClr val="0000FF"/>
                </a:solidFill>
                <a:latin typeface="Arial" pitchFamily="34" charset="0"/>
                <a:ea typeface="Verdana" panose="020B0604030504040204" pitchFamily="34" charset="0"/>
                <a:cs typeface="Arial" pitchFamily="3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6881238"/>
              </p:ext>
            </p:extLst>
          </p:nvPr>
        </p:nvGraphicFramePr>
        <p:xfrm>
          <a:off x="622309" y="1477966"/>
          <a:ext cx="10850033" cy="4341814"/>
        </p:xfrm>
        <a:graphic>
          <a:graphicData uri="http://schemas.openxmlformats.org/drawingml/2006/table">
            <a:tbl>
              <a:tblPr firstRow="1" bandRow="1">
                <a:tableStyleId>{5A111915-BE36-4E01-A7E5-04B1672EAD32}</a:tableStyleId>
              </a:tblPr>
              <a:tblGrid>
                <a:gridCol w="4704881">
                  <a:extLst>
                    <a:ext uri="{9D8B030D-6E8A-4147-A177-3AD203B41FA5}">
                      <a16:colId xmlns:a16="http://schemas.microsoft.com/office/drawing/2014/main" val="20000"/>
                    </a:ext>
                  </a:extLst>
                </a:gridCol>
                <a:gridCol w="6145152">
                  <a:extLst>
                    <a:ext uri="{9D8B030D-6E8A-4147-A177-3AD203B41FA5}">
                      <a16:colId xmlns:a16="http://schemas.microsoft.com/office/drawing/2014/main" val="20001"/>
                    </a:ext>
                  </a:extLst>
                </a:gridCol>
              </a:tblGrid>
              <a:tr h="511077">
                <a:tc>
                  <a:txBody>
                    <a:bodyPr/>
                    <a:lstStyle/>
                    <a:p>
                      <a:pPr algn="ctr"/>
                      <a:r>
                        <a:rPr lang="en-US" sz="2000" u="none" strike="noStrike" baseline="0" dirty="0" err="1"/>
                        <a:t>Potensial</a:t>
                      </a:r>
                      <a:r>
                        <a:rPr lang="en-US" sz="2000" u="none" strike="noStrike" baseline="0" dirty="0"/>
                        <a:t> </a:t>
                      </a:r>
                      <a:r>
                        <a:rPr lang="en-US" sz="2000" u="none" strike="noStrike" baseline="0" dirty="0" err="1"/>
                        <a:t>perbedaan</a:t>
                      </a:r>
                      <a:r>
                        <a:rPr lang="en-US" sz="2000" u="none" strike="noStrike" baseline="0" dirty="0"/>
                        <a:t> </a:t>
                      </a:r>
                      <a:endParaRPr lang="en-US" sz="2000" dirty="0"/>
                    </a:p>
                  </a:txBody>
                  <a:tcPr marL="121929" marR="121929" marT="45688" marB="456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baseline="0" dirty="0" err="1"/>
                        <a:t>Pertimbangan</a:t>
                      </a:r>
                      <a:r>
                        <a:rPr lang="en-US" sz="2000" u="none" strike="noStrike" baseline="0" dirty="0"/>
                        <a:t> </a:t>
                      </a:r>
                      <a:r>
                        <a:rPr lang="en-US" sz="2000" u="none" strike="noStrike" baseline="0" dirty="0" err="1"/>
                        <a:t>Klinis</a:t>
                      </a:r>
                      <a:r>
                        <a:rPr lang="en-US" sz="2000" u="none" strike="noStrike" baseline="0" dirty="0"/>
                        <a:t> </a:t>
                      </a:r>
                      <a:endParaRPr lang="en-US" sz="2000" dirty="0"/>
                    </a:p>
                  </a:txBody>
                  <a:tcPr marL="121929" marR="121929" marT="45688" marB="45688"/>
                </a:tc>
                <a:extLst>
                  <a:ext uri="{0D108BD9-81ED-4DB2-BD59-A6C34878D82A}">
                    <a16:rowId xmlns:a16="http://schemas.microsoft.com/office/drawing/2014/main" val="10000"/>
                  </a:ext>
                </a:extLst>
              </a:tr>
              <a:tr h="914334">
                <a:tc>
                  <a:txBody>
                    <a:bodyPr/>
                    <a:lstStyle/>
                    <a:p>
                      <a:r>
                        <a:rPr lang="en-US" sz="1800" u="none" strike="noStrike" baseline="0" dirty="0" err="1"/>
                        <a:t>Variabilitas</a:t>
                      </a:r>
                      <a:r>
                        <a:rPr lang="en-US" sz="1800" u="none" strike="noStrike" baseline="0" dirty="0"/>
                        <a:t> </a:t>
                      </a:r>
                      <a:r>
                        <a:rPr lang="en-US" sz="1800" u="none" strike="noStrike" baseline="0" dirty="0" err="1"/>
                        <a:t>dari</a:t>
                      </a:r>
                      <a:r>
                        <a:rPr lang="en-US" sz="1800" u="none" strike="noStrike" baseline="0" dirty="0"/>
                        <a:t> batch </a:t>
                      </a:r>
                      <a:r>
                        <a:rPr lang="en-US" sz="1800" u="none" strike="noStrike" baseline="0" dirty="0" err="1"/>
                        <a:t>ke</a:t>
                      </a:r>
                      <a:r>
                        <a:rPr lang="en-US" sz="1800" u="none" strike="noStrike" baseline="0" dirty="0"/>
                        <a:t> batch </a:t>
                      </a:r>
                    </a:p>
                    <a:p>
                      <a:endParaRPr lang="en-US" sz="1800" dirty="0"/>
                    </a:p>
                  </a:txBody>
                  <a:tcPr marL="121929" marR="121929" marT="45688" marB="45688"/>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u="none" strike="noStrike" kern="1200" cap="none" spc="0" normalizeH="0" baseline="0" noProof="0" dirty="0" err="1">
                          <a:ln>
                            <a:noFill/>
                          </a:ln>
                          <a:effectLst/>
                          <a:uLnTx/>
                          <a:uFillTx/>
                        </a:rPr>
                        <a:t>Efek</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glikemik</a:t>
                      </a:r>
                      <a:r>
                        <a:rPr kumimoji="0" lang="en-US" sz="1800" u="none" strike="noStrike" kern="1200" cap="none" spc="0" normalizeH="0" baseline="0" noProof="0" dirty="0">
                          <a:ln>
                            <a:noFill/>
                          </a:ln>
                          <a:effectLst/>
                          <a:uLnTx/>
                          <a:uFillTx/>
                        </a:rPr>
                        <a:t> yang </a:t>
                      </a:r>
                      <a:r>
                        <a:rPr kumimoji="0" lang="en-US" sz="1800" u="none" strike="noStrike" kern="1200" cap="none" spc="0" normalizeH="0" baseline="0" noProof="0" dirty="0" err="1">
                          <a:ln>
                            <a:noFill/>
                          </a:ln>
                          <a:effectLst/>
                          <a:uLnTx/>
                          <a:uFillTx/>
                        </a:rPr>
                        <a:t>tidak</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konsisten</a:t>
                      </a:r>
                      <a:r>
                        <a:rPr kumimoji="0" lang="en-US" sz="1800" u="none" strike="noStrike" kern="1200" cap="none" spc="0" normalizeH="0" baseline="0" noProof="0" dirty="0">
                          <a:ln>
                            <a:noFill/>
                          </a:ln>
                          <a:effectLst/>
                          <a:uLnTx/>
                          <a:uFillTx/>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u="none" strike="noStrike" kern="1200" cap="none" spc="0" normalizeH="0" baseline="0" noProof="0" dirty="0" err="1">
                          <a:ln>
                            <a:noFill/>
                          </a:ln>
                          <a:effectLst/>
                          <a:uLnTx/>
                          <a:uFillTx/>
                        </a:rPr>
                        <a:t>Gangguan</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pengaturan</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gula</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darah</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karena</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adanya</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ekskursi</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glikemik</a:t>
                      </a:r>
                      <a:r>
                        <a:rPr kumimoji="0" lang="en-US" sz="1800" u="none" strike="noStrike" kern="1200" cap="none" spc="0" normalizeH="0" baseline="0" noProof="0" dirty="0">
                          <a:ln>
                            <a:noFill/>
                          </a:ln>
                          <a:effectLst/>
                          <a:uLnTx/>
                          <a:uFillTx/>
                        </a:rPr>
                        <a:t> </a:t>
                      </a:r>
                    </a:p>
                  </a:txBody>
                  <a:tcPr marL="121929" marR="121929" marT="45688" marB="45688"/>
                </a:tc>
                <a:extLst>
                  <a:ext uri="{0D108BD9-81ED-4DB2-BD59-A6C34878D82A}">
                    <a16:rowId xmlns:a16="http://schemas.microsoft.com/office/drawing/2014/main" val="10001"/>
                  </a:ext>
                </a:extLst>
              </a:tr>
              <a:tr h="8134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err="1">
                          <a:ln>
                            <a:noFill/>
                          </a:ln>
                          <a:effectLst/>
                          <a:uLnTx/>
                          <a:uFillTx/>
                        </a:rPr>
                        <a:t>Sedikit</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perbedaan</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dalam</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hal</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efikasi</a:t>
                      </a:r>
                      <a:r>
                        <a:rPr kumimoji="0" lang="en-US" sz="1800" u="none" strike="noStrike" kern="1200" cap="none" spc="0" normalizeH="0" baseline="0" noProof="0" dirty="0">
                          <a:ln>
                            <a:noFill/>
                          </a:ln>
                          <a:effectLst/>
                          <a:uLnTx/>
                          <a:uFillTx/>
                        </a:rPr>
                        <a:t> </a:t>
                      </a:r>
                    </a:p>
                  </a:txBody>
                  <a:tcPr marL="121929" marR="121929" marT="45688" marB="45688"/>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strike="noStrike" baseline="0" dirty="0" err="1"/>
                        <a:t>Kemungkinan</a:t>
                      </a:r>
                      <a:r>
                        <a:rPr lang="en-US" sz="1800" u="none" strike="noStrike" baseline="0" dirty="0"/>
                        <a:t> </a:t>
                      </a:r>
                      <a:r>
                        <a:rPr lang="en-US" sz="1800" u="none" strike="noStrike" baseline="0" dirty="0" err="1"/>
                        <a:t>membutuhkan</a:t>
                      </a:r>
                      <a:r>
                        <a:rPr lang="en-US" sz="1800" u="none" strike="noStrike" baseline="0" dirty="0"/>
                        <a:t> </a:t>
                      </a:r>
                      <a:r>
                        <a:rPr lang="en-US" sz="1800" u="none" strike="noStrike" baseline="0" dirty="0" err="1"/>
                        <a:t>dosis</a:t>
                      </a:r>
                      <a:r>
                        <a:rPr lang="en-US" sz="1800" u="none" strike="noStrike" baseline="0" dirty="0"/>
                        <a:t> </a:t>
                      </a:r>
                      <a:r>
                        <a:rPr lang="en-US" sz="1800" u="none" strike="noStrike" baseline="0" dirty="0" err="1"/>
                        <a:t>lebih</a:t>
                      </a:r>
                      <a:r>
                        <a:rPr lang="en-US" sz="1800" u="none" strike="noStrike" baseline="0" dirty="0"/>
                        <a:t> </a:t>
                      </a:r>
                      <a:r>
                        <a:rPr lang="en-US" sz="1800" u="none" strike="noStrike" baseline="0" dirty="0" err="1"/>
                        <a:t>tinggi</a:t>
                      </a:r>
                      <a:r>
                        <a:rPr lang="en-US" sz="1800" u="none" strike="noStrike" baseline="0" dirty="0"/>
                        <a:t> </a:t>
                      </a:r>
                    </a:p>
                    <a:p>
                      <a:pPr marL="285750" indent="-285750">
                        <a:buFont typeface="Wingdings" panose="05000000000000000000" pitchFamily="2" charset="2"/>
                        <a:buChar char="§"/>
                      </a:pPr>
                      <a:endParaRPr lang="en-US" sz="1800" dirty="0"/>
                    </a:p>
                  </a:txBody>
                  <a:tcPr marL="121929" marR="121929" marT="45688" marB="45688"/>
                </a:tc>
                <a:extLst>
                  <a:ext uri="{0D108BD9-81ED-4DB2-BD59-A6C34878D82A}">
                    <a16:rowId xmlns:a16="http://schemas.microsoft.com/office/drawing/2014/main" val="10002"/>
                  </a:ext>
                </a:extLst>
              </a:tr>
              <a:tr h="914334">
                <a:tc>
                  <a:txBody>
                    <a:bodyPr/>
                    <a:lstStyle/>
                    <a:p>
                      <a:r>
                        <a:rPr lang="en-US" sz="1800" u="none" strike="noStrike" baseline="0" dirty="0" err="1"/>
                        <a:t>Perbedaan</a:t>
                      </a:r>
                      <a:r>
                        <a:rPr lang="en-US" sz="1800" u="none" strike="noStrike" baseline="0" dirty="0"/>
                        <a:t> ADR (</a:t>
                      </a:r>
                      <a:r>
                        <a:rPr lang="en-US" sz="1800" i="1" u="none" strike="noStrike" baseline="0" dirty="0"/>
                        <a:t>Adverse Drug Reaction</a:t>
                      </a:r>
                      <a:r>
                        <a:rPr lang="en-US" sz="1800" u="none" strike="noStrike" baseline="0" dirty="0"/>
                        <a:t>)</a:t>
                      </a:r>
                      <a:endParaRPr lang="en-US" sz="1800" dirty="0"/>
                    </a:p>
                  </a:txBody>
                  <a:tcPr marL="121929" marR="121929" marT="45688" marB="45688"/>
                </a:tc>
                <a:tc>
                  <a:txBody>
                    <a:bodyPr/>
                    <a:lstStyle/>
                    <a:p>
                      <a:pPr marL="285750" indent="-285750">
                        <a:buFont typeface="Wingdings" panose="05000000000000000000" pitchFamily="2" charset="2"/>
                        <a:buChar char="§"/>
                      </a:pPr>
                      <a:r>
                        <a:rPr lang="en-US" sz="1800" u="none" strike="noStrike" baseline="0" dirty="0" err="1"/>
                        <a:t>Hipersensitivitas</a:t>
                      </a:r>
                      <a:r>
                        <a:rPr lang="en-US" sz="1800" u="none" strike="noStrike" baseline="0" dirty="0"/>
                        <a:t> </a:t>
                      </a:r>
                      <a:r>
                        <a:rPr lang="en-US" sz="1800" u="none" strike="noStrike" baseline="0" dirty="0" err="1"/>
                        <a:t>setelah</a:t>
                      </a:r>
                      <a:r>
                        <a:rPr lang="en-US" sz="1800" u="none" strike="noStrike" baseline="0" dirty="0"/>
                        <a:t> </a:t>
                      </a:r>
                      <a:r>
                        <a:rPr lang="en-US" sz="1800" i="1" u="none" strike="noStrike" baseline="0" dirty="0"/>
                        <a:t>switching</a:t>
                      </a:r>
                      <a:endParaRPr lang="en-US" sz="1800" u="none" strike="noStrike" baseline="0" dirty="0"/>
                    </a:p>
                    <a:p>
                      <a:pPr marL="285750" indent="-285750">
                        <a:buFont typeface="Wingdings" panose="05000000000000000000" pitchFamily="2" charset="2"/>
                        <a:buChar char="§"/>
                      </a:pPr>
                      <a:r>
                        <a:rPr lang="en-US" sz="1800" u="none" strike="noStrike" baseline="0" dirty="0" err="1"/>
                        <a:t>Reaksi</a:t>
                      </a:r>
                      <a:r>
                        <a:rPr lang="en-US" sz="1800" u="none" strike="noStrike" baseline="0" dirty="0"/>
                        <a:t> </a:t>
                      </a:r>
                      <a:r>
                        <a:rPr lang="en-US" sz="1800" u="none" strike="noStrike" baseline="0" dirty="0" err="1"/>
                        <a:t>tempat</a:t>
                      </a:r>
                      <a:r>
                        <a:rPr lang="en-US" sz="1800" u="none" strike="noStrike" baseline="0" dirty="0"/>
                        <a:t> </a:t>
                      </a:r>
                      <a:r>
                        <a:rPr lang="en-US" sz="1800" u="none" strike="noStrike" baseline="0" dirty="0" err="1"/>
                        <a:t>injeksi</a:t>
                      </a:r>
                      <a:r>
                        <a:rPr lang="en-US" sz="1800" u="none" strike="noStrike" baseline="0" dirty="0"/>
                        <a:t> </a:t>
                      </a:r>
                      <a:r>
                        <a:rPr lang="en-US" sz="1800" u="none" strike="noStrike" baseline="0" dirty="0" err="1"/>
                        <a:t>karena</a:t>
                      </a:r>
                      <a:r>
                        <a:rPr lang="en-US" sz="1800" u="none" strike="noStrike" baseline="0" dirty="0"/>
                        <a:t> </a:t>
                      </a:r>
                      <a:r>
                        <a:rPr lang="en-US" sz="1800" u="none" strike="noStrike" baseline="0" dirty="0" err="1"/>
                        <a:t>formulasi</a:t>
                      </a:r>
                      <a:r>
                        <a:rPr lang="en-US" sz="1800" u="none" strike="noStrike" baseline="0" dirty="0"/>
                        <a:t> yang </a:t>
                      </a:r>
                      <a:r>
                        <a:rPr lang="en-US" sz="1800" u="none" strike="noStrike" baseline="0" dirty="0" err="1"/>
                        <a:t>berbeda</a:t>
                      </a:r>
                      <a:r>
                        <a:rPr lang="en-US" sz="1800" u="none" strike="noStrike" baseline="0" dirty="0"/>
                        <a:t> </a:t>
                      </a:r>
                    </a:p>
                  </a:txBody>
                  <a:tcPr marL="121929" marR="121929" marT="45688" marB="45688"/>
                </a:tc>
                <a:extLst>
                  <a:ext uri="{0D108BD9-81ED-4DB2-BD59-A6C34878D82A}">
                    <a16:rowId xmlns:a16="http://schemas.microsoft.com/office/drawing/2014/main" val="10003"/>
                  </a:ext>
                </a:extLst>
              </a:tr>
              <a:tr h="1188653">
                <a:tc>
                  <a:txBody>
                    <a:bodyPr/>
                    <a:lstStyle/>
                    <a:p>
                      <a:r>
                        <a:rPr lang="en-US" sz="1800" u="none" strike="noStrike" baseline="0" dirty="0"/>
                        <a:t>Pen yang </a:t>
                      </a:r>
                      <a:r>
                        <a:rPr lang="en-US" sz="1800" u="none" strike="noStrike" baseline="0" dirty="0" err="1"/>
                        <a:t>berbeda</a:t>
                      </a:r>
                      <a:r>
                        <a:rPr lang="en-US" sz="1800" u="none" strike="noStrike" baseline="0" dirty="0"/>
                        <a:t> </a:t>
                      </a:r>
                    </a:p>
                  </a:txBody>
                  <a:tcPr marL="121929" marR="121929" marT="45688" marB="45688"/>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strike="noStrike" baseline="0"/>
                        <a:t>Harus memastikan dosis yang akurat </a:t>
                      </a:r>
                      <a:endParaRPr lang="th-TH" sz="1800" u="none" strike="noStrike" baseline="0" dirty="0"/>
                    </a:p>
                  </a:txBody>
                  <a:tcPr marL="121929" marR="121929" marT="45688" marB="4568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827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0" y="554498"/>
            <a:ext cx="11997264" cy="755650"/>
          </a:xfrm>
        </p:spPr>
        <p:txBody>
          <a:bodyPr>
            <a:noAutofit/>
          </a:bodyPr>
          <a:lstStyle/>
          <a:p>
            <a:pPr algn="l" eaLnBrk="1" hangingPunct="1">
              <a:defRPr/>
            </a:pPr>
            <a:r>
              <a:rPr lang="en-US" altLang="en-US" sz="2400" b="1" dirty="0" err="1">
                <a:solidFill>
                  <a:schemeClr val="tx1"/>
                </a:solidFill>
                <a:latin typeface="Arial" charset="0"/>
              </a:rPr>
              <a:t>Pedoman</a:t>
            </a:r>
            <a:r>
              <a:rPr lang="en-US" altLang="en-US" sz="2400" b="1" dirty="0">
                <a:solidFill>
                  <a:schemeClr val="tx1"/>
                </a:solidFill>
                <a:latin typeface="Arial" charset="0"/>
              </a:rPr>
              <a:t> </a:t>
            </a:r>
            <a:r>
              <a:rPr lang="en-US" altLang="en-US" sz="2400" b="1" dirty="0" err="1">
                <a:solidFill>
                  <a:schemeClr val="tx1"/>
                </a:solidFill>
                <a:latin typeface="Arial" charset="0"/>
              </a:rPr>
              <a:t>evaluasi</a:t>
            </a:r>
            <a:r>
              <a:rPr lang="en-US" altLang="en-US" sz="2400" b="1" dirty="0">
                <a:solidFill>
                  <a:schemeClr val="tx1"/>
                </a:solidFill>
                <a:latin typeface="Arial" charset="0"/>
              </a:rPr>
              <a:t> </a:t>
            </a:r>
            <a:r>
              <a:rPr lang="en-US" altLang="en-US" sz="2400" b="1" dirty="0" err="1">
                <a:solidFill>
                  <a:schemeClr val="tx1"/>
                </a:solidFill>
                <a:latin typeface="Arial" charset="0"/>
              </a:rPr>
              <a:t>produk</a:t>
            </a:r>
            <a:r>
              <a:rPr lang="en-US" altLang="en-US" sz="2400" b="1" dirty="0">
                <a:solidFill>
                  <a:schemeClr val="tx1"/>
                </a:solidFill>
                <a:latin typeface="Arial" charset="0"/>
              </a:rPr>
              <a:t> </a:t>
            </a:r>
            <a:r>
              <a:rPr lang="en-US" altLang="en-US" sz="2400" b="1" dirty="0" err="1">
                <a:solidFill>
                  <a:schemeClr val="tx1"/>
                </a:solidFill>
                <a:latin typeface="Arial" charset="0"/>
              </a:rPr>
              <a:t>biosimilar</a:t>
            </a:r>
            <a:r>
              <a:rPr lang="en-US" altLang="en-US" sz="2400" b="1" dirty="0">
                <a:solidFill>
                  <a:schemeClr val="tx1"/>
                </a:solidFill>
                <a:latin typeface="Arial" charset="0"/>
              </a:rPr>
              <a:t> di Indonesia </a:t>
            </a:r>
            <a:r>
              <a:rPr lang="en-US" altLang="en-US" sz="2400" b="1" dirty="0" err="1">
                <a:solidFill>
                  <a:schemeClr val="tx1"/>
                </a:solidFill>
                <a:latin typeface="Arial" charset="0"/>
              </a:rPr>
              <a:t>oleh</a:t>
            </a:r>
            <a:r>
              <a:rPr lang="en-US" altLang="en-US" sz="2400" b="1" dirty="0">
                <a:solidFill>
                  <a:schemeClr val="tx1"/>
                </a:solidFill>
                <a:latin typeface="Arial" charset="0"/>
              </a:rPr>
              <a:t> BPOM</a:t>
            </a:r>
            <a:endParaRPr lang="en-US" sz="2400" b="1" dirty="0">
              <a:solidFill>
                <a:schemeClr val="tx1"/>
              </a:solidFill>
              <a:latin typeface="Arial" pitchFamily="34" charset="0"/>
              <a:ea typeface="Verdana" panose="020B0604030504040204" pitchFamily="34" charset="0"/>
              <a:cs typeface="Arial" pitchFamily="34" charset="0"/>
            </a:endParaRPr>
          </a:p>
        </p:txBody>
      </p:sp>
      <p:sp>
        <p:nvSpPr>
          <p:cNvPr id="266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ct val="0"/>
              </a:spcBef>
              <a:spcAft>
                <a:spcPct val="0"/>
              </a:spcAft>
              <a:buFontTx/>
              <a:buNone/>
            </a:pPr>
            <a:fld id="{53B4D10C-793F-41DE-8345-08A8885FC864}" type="slidenum">
              <a:rPr lang="es-ES" altLang="en-US" sz="2400" smtClean="0">
                <a:solidFill>
                  <a:srgbClr val="283138"/>
                </a:solidFill>
              </a:rPr>
              <a:pPr eaLnBrk="1" hangingPunct="1">
                <a:spcBef>
                  <a:spcPct val="0"/>
                </a:spcBef>
                <a:spcAft>
                  <a:spcPct val="0"/>
                </a:spcAft>
                <a:buFontTx/>
                <a:buNone/>
              </a:pPr>
              <a:t>17</a:t>
            </a:fld>
            <a:endParaRPr lang="es-ES" altLang="en-US" sz="2400">
              <a:solidFill>
                <a:srgbClr val="283138"/>
              </a:solidFill>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r="50000" b="55684"/>
          <a:stretch>
            <a:fillRect/>
          </a:stretch>
        </p:blipFill>
        <p:spPr bwMode="auto">
          <a:xfrm>
            <a:off x="533403" y="1196975"/>
            <a:ext cx="5179484" cy="216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4009" r="50000"/>
          <a:stretch>
            <a:fillRect/>
          </a:stretch>
        </p:blipFill>
        <p:spPr bwMode="auto">
          <a:xfrm>
            <a:off x="495302" y="3654425"/>
            <a:ext cx="5179484" cy="273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b="50000"/>
          <a:stretch>
            <a:fillRect/>
          </a:stretch>
        </p:blipFill>
        <p:spPr bwMode="auto">
          <a:xfrm>
            <a:off x="5979585" y="1182688"/>
            <a:ext cx="5179483"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t="50000"/>
          <a:stretch>
            <a:fillRect/>
          </a:stretch>
        </p:blipFill>
        <p:spPr bwMode="auto">
          <a:xfrm>
            <a:off x="5903385" y="3937000"/>
            <a:ext cx="5179483"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2734736" y="6291263"/>
            <a:ext cx="259291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6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5492" y="68724"/>
            <a:ext cx="1174751"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7" name="TextBox 5"/>
          <p:cNvSpPr txBox="1">
            <a:spLocks noChangeArrowheads="1"/>
          </p:cNvSpPr>
          <p:nvPr/>
        </p:nvSpPr>
        <p:spPr bwMode="auto">
          <a:xfrm>
            <a:off x="7289800" y="6542097"/>
            <a:ext cx="462491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fontAlgn="base" hangingPunct="1">
              <a:spcBef>
                <a:spcPct val="0"/>
              </a:spcBef>
              <a:spcAft>
                <a:spcPct val="0"/>
              </a:spcAft>
              <a:buFontTx/>
              <a:buNone/>
            </a:pPr>
            <a:r>
              <a:rPr lang="en-US" altLang="en-US" sz="1400">
                <a:solidFill>
                  <a:prstClr val="black"/>
                </a:solidFill>
                <a:cs typeface="Arial" pitchFamily="34" charset="0"/>
              </a:rPr>
              <a:t>Pedoman Biosimilar Indonesia 2015</a:t>
            </a:r>
          </a:p>
        </p:txBody>
      </p:sp>
    </p:spTree>
    <p:extLst>
      <p:ext uri="{BB962C8B-B14F-4D97-AF65-F5344CB8AC3E}">
        <p14:creationId xmlns:p14="http://schemas.microsoft.com/office/powerpoint/2010/main" val="4258473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randombar(horizont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14523" y="779895"/>
            <a:ext cx="8362951" cy="1371600"/>
          </a:xfrm>
        </p:spPr>
        <p:txBody>
          <a:bodyPr/>
          <a:lstStyle/>
          <a:p>
            <a:pPr>
              <a:defRPr/>
            </a:pPr>
            <a:r>
              <a:rPr lang="en-US" altLang="en-US" sz="4000" b="1" dirty="0"/>
              <a:t>Sanofi </a:t>
            </a:r>
            <a:r>
              <a:rPr lang="en-US" altLang="en-US" sz="4000" b="1" dirty="0" err="1"/>
              <a:t>memiliki</a:t>
            </a:r>
            <a:r>
              <a:rPr lang="en-US" altLang="en-US" sz="4000" b="1" dirty="0"/>
              <a:t> </a:t>
            </a:r>
            <a:r>
              <a:rPr lang="en-US" altLang="en-US" sz="4000" b="1" dirty="0" err="1"/>
              <a:t>pengalaman</a:t>
            </a:r>
            <a:r>
              <a:rPr lang="en-US" altLang="en-US" sz="4000" b="1" dirty="0"/>
              <a:t> </a:t>
            </a:r>
            <a:r>
              <a:rPr lang="en-US" altLang="en-US" sz="4000" b="1" dirty="0" err="1"/>
              <a:t>jangka</a:t>
            </a:r>
            <a:r>
              <a:rPr lang="en-US" altLang="en-US" sz="4000" b="1" dirty="0"/>
              <a:t> </a:t>
            </a:r>
            <a:r>
              <a:rPr lang="en-US" altLang="en-US" sz="4000" b="1" dirty="0" err="1"/>
              <a:t>panjang</a:t>
            </a:r>
            <a:r>
              <a:rPr lang="en-US" altLang="en-US" sz="4000" b="1" dirty="0"/>
              <a:t> </a:t>
            </a:r>
          </a:p>
        </p:txBody>
      </p:sp>
      <p:sp>
        <p:nvSpPr>
          <p:cNvPr id="49155" name="Rectangle 3"/>
          <p:cNvSpPr>
            <a:spLocks noGrp="1" noChangeArrowheads="1"/>
          </p:cNvSpPr>
          <p:nvPr>
            <p:ph idx="1"/>
          </p:nvPr>
        </p:nvSpPr>
        <p:spPr/>
        <p:txBody>
          <a:bodyPr/>
          <a:lstStyle/>
          <a:p>
            <a:r>
              <a:rPr lang="en-US" altLang="en-US" dirty="0" err="1"/>
              <a:t>Lebih</a:t>
            </a:r>
            <a:r>
              <a:rPr lang="en-US" altLang="en-US" dirty="0"/>
              <a:t> </a:t>
            </a:r>
            <a:r>
              <a:rPr lang="en-US" altLang="en-US" dirty="0" err="1"/>
              <a:t>dari</a:t>
            </a:r>
            <a:r>
              <a:rPr lang="en-US" altLang="en-US" dirty="0"/>
              <a:t> 38 </a:t>
            </a:r>
            <a:r>
              <a:rPr lang="en-US" altLang="en-US" dirty="0" err="1"/>
              <a:t>juta</a:t>
            </a:r>
            <a:r>
              <a:rPr lang="en-US" altLang="en-US" dirty="0"/>
              <a:t> </a:t>
            </a:r>
            <a:r>
              <a:rPr lang="en-US" altLang="en-US" dirty="0" err="1"/>
              <a:t>pasien</a:t>
            </a:r>
            <a:r>
              <a:rPr lang="en-US" altLang="en-US" dirty="0"/>
              <a:t> </a:t>
            </a:r>
            <a:r>
              <a:rPr lang="en-US" altLang="en-US" dirty="0" err="1"/>
              <a:t>dalam</a:t>
            </a:r>
            <a:r>
              <a:rPr lang="en-US" altLang="en-US" dirty="0"/>
              <a:t> 17 </a:t>
            </a:r>
            <a:r>
              <a:rPr lang="en-US" altLang="en-US" dirty="0" err="1"/>
              <a:t>tahun</a:t>
            </a:r>
            <a:r>
              <a:rPr lang="en-US" altLang="en-US" dirty="0"/>
              <a:t> </a:t>
            </a:r>
            <a:endParaRPr lang="en-US" altLang="en-US" sz="2800" b="1" dirty="0">
              <a:solidFill>
                <a:schemeClr val="tx1"/>
              </a:solidFill>
            </a:endParaRPr>
          </a:p>
          <a:p>
            <a:r>
              <a:rPr lang="en-US" altLang="en-US" dirty="0" err="1"/>
              <a:t>Memiliki</a:t>
            </a:r>
            <a:r>
              <a:rPr lang="en-US" altLang="en-US" dirty="0"/>
              <a:t> data </a:t>
            </a:r>
            <a:r>
              <a:rPr lang="en-US" altLang="en-US" dirty="0" err="1"/>
              <a:t>efikasi</a:t>
            </a:r>
            <a:r>
              <a:rPr lang="en-US" altLang="en-US" dirty="0"/>
              <a:t> </a:t>
            </a:r>
            <a:r>
              <a:rPr lang="en-US" altLang="en-US" dirty="0" err="1"/>
              <a:t>dan</a:t>
            </a:r>
            <a:r>
              <a:rPr lang="en-US" altLang="en-US" dirty="0"/>
              <a:t> </a:t>
            </a:r>
            <a:r>
              <a:rPr lang="en-US" altLang="en-US" dirty="0" err="1"/>
              <a:t>profil</a:t>
            </a:r>
            <a:r>
              <a:rPr lang="en-US" altLang="en-US" dirty="0"/>
              <a:t> </a:t>
            </a:r>
            <a:r>
              <a:rPr lang="en-US" altLang="en-US" dirty="0" err="1"/>
              <a:t>keamanan</a:t>
            </a:r>
            <a:r>
              <a:rPr lang="en-US" altLang="en-US" dirty="0"/>
              <a:t> </a:t>
            </a:r>
          </a:p>
          <a:p>
            <a:r>
              <a:rPr lang="en-US" altLang="en-US" dirty="0" err="1"/>
              <a:t>Solostar</a:t>
            </a:r>
            <a:r>
              <a:rPr lang="en-US" altLang="en-US" baseline="30000" dirty="0">
                <a:latin typeface="Wide Latin"/>
              </a:rPr>
              <a:t>®</a:t>
            </a:r>
            <a:r>
              <a:rPr lang="en-US" altLang="en-US" dirty="0"/>
              <a:t> </a:t>
            </a:r>
            <a:r>
              <a:rPr lang="en-US" altLang="en-US" dirty="0" err="1"/>
              <a:t>dari</a:t>
            </a:r>
            <a:r>
              <a:rPr lang="en-US" altLang="en-US" dirty="0"/>
              <a:t> Sanofi </a:t>
            </a:r>
            <a:r>
              <a:rPr lang="en-US" altLang="en-US" dirty="0" err="1"/>
              <a:t>mudah</a:t>
            </a:r>
            <a:r>
              <a:rPr lang="en-US" altLang="en-US" dirty="0"/>
              <a:t> </a:t>
            </a:r>
            <a:r>
              <a:rPr lang="en-US" altLang="en-US" dirty="0" err="1"/>
              <a:t>digunakan</a:t>
            </a:r>
            <a:r>
              <a:rPr lang="en-US" altLang="en-US" dirty="0"/>
              <a:t>, </a:t>
            </a:r>
            <a:r>
              <a:rPr lang="en-US" altLang="en-US" dirty="0" err="1"/>
              <a:t>mudah</a:t>
            </a:r>
            <a:r>
              <a:rPr lang="en-US" altLang="en-US" dirty="0"/>
              <a:t> </a:t>
            </a:r>
            <a:r>
              <a:rPr lang="en-US" altLang="en-US" dirty="0" err="1"/>
              <a:t>diinjeksikan</a:t>
            </a:r>
            <a:r>
              <a:rPr lang="en-US" altLang="en-US" dirty="0"/>
              <a:t> </a:t>
            </a:r>
            <a:r>
              <a:rPr lang="en-US" altLang="en-US" dirty="0" err="1"/>
              <a:t>dan</a:t>
            </a:r>
            <a:r>
              <a:rPr lang="en-US" altLang="en-US" dirty="0"/>
              <a:t> </a:t>
            </a:r>
            <a:r>
              <a:rPr lang="en-US" altLang="en-US" dirty="0" err="1"/>
              <a:t>akurat</a:t>
            </a:r>
            <a:r>
              <a:rPr lang="en-US" altLang="en-US" dirty="0"/>
              <a:t> </a:t>
            </a:r>
          </a:p>
          <a:p>
            <a:endParaRPr lang="en-US" altLang="en-US" dirty="0"/>
          </a:p>
        </p:txBody>
      </p:sp>
      <p:sp>
        <p:nvSpPr>
          <p:cNvPr id="2" name="TextBox 1"/>
          <p:cNvSpPr txBox="1"/>
          <p:nvPr/>
        </p:nvSpPr>
        <p:spPr>
          <a:xfrm>
            <a:off x="6712527" y="6452755"/>
            <a:ext cx="4977245" cy="523220"/>
          </a:xfrm>
          <a:prstGeom prst="rect">
            <a:avLst/>
          </a:prstGeom>
          <a:noFill/>
        </p:spPr>
        <p:txBody>
          <a:bodyPr wrap="square" rtlCol="0">
            <a:spAutoFit/>
          </a:bodyPr>
          <a:lstStyle/>
          <a:p>
            <a:r>
              <a:rPr lang="en-US" sz="1400" dirty="0"/>
              <a:t>Lantus DSUR #3 2014 p3. </a:t>
            </a:r>
          </a:p>
          <a:p>
            <a:endParaRPr lang="en-US" sz="1400" dirty="0"/>
          </a:p>
        </p:txBody>
      </p:sp>
      <p:grpSp>
        <p:nvGrpSpPr>
          <p:cNvPr id="5" name="Group 2"/>
          <p:cNvGrpSpPr>
            <a:grpSpLocks noChangeAspect="1"/>
          </p:cNvGrpSpPr>
          <p:nvPr/>
        </p:nvGrpSpPr>
        <p:grpSpPr bwMode="auto">
          <a:xfrm>
            <a:off x="1033897" y="5084932"/>
            <a:ext cx="9774098" cy="992187"/>
            <a:chOff x="475718" y="1783080"/>
            <a:chExt cx="8515882" cy="944562"/>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t="1042" r="50000" b="-1042"/>
            <a:stretch>
              <a:fillRect/>
            </a:stretch>
          </p:blipFill>
          <p:spPr bwMode="auto">
            <a:xfrm>
              <a:off x="497964" y="1783080"/>
              <a:ext cx="8493636"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
            <p:cNvGrpSpPr>
              <a:grpSpLocks noChangeAspect="1"/>
            </p:cNvGrpSpPr>
            <p:nvPr/>
          </p:nvGrpSpPr>
          <p:grpSpPr bwMode="auto">
            <a:xfrm>
              <a:off x="475718" y="1859292"/>
              <a:ext cx="7213994" cy="787474"/>
              <a:chOff x="-2556792" y="1140357"/>
              <a:chExt cx="15029144" cy="1640571"/>
            </a:xfrm>
          </p:grpSpPr>
          <p:pic>
            <p:nvPicPr>
              <p:cNvPr id="8" name="Picture 4" descr="SoloStar_Lan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792" y="1140357"/>
                <a:ext cx="15029144" cy="164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016" y="1303417"/>
                <a:ext cx="4324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0506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637CAB6C-C6CA-4FC7-9B34-B5CE1B59ED87}" type="slidenum">
              <a:rPr lang="es-ES" altLang="en-US" sz="1200">
                <a:solidFill>
                  <a:srgbClr val="000000"/>
                </a:solidFill>
              </a:rPr>
              <a:pPr eaLnBrk="1" hangingPunct="1">
                <a:spcBef>
                  <a:spcPct val="0"/>
                </a:spcBef>
                <a:spcAft>
                  <a:spcPct val="0"/>
                </a:spcAft>
                <a:buFontTx/>
                <a:buNone/>
              </a:pPr>
              <a:t>19</a:t>
            </a:fld>
            <a:endParaRPr lang="es-ES" altLang="en-US" sz="1200">
              <a:solidFill>
                <a:srgbClr val="000000"/>
              </a:solidFill>
            </a:endParaRPr>
          </a:p>
        </p:txBody>
      </p:sp>
      <p:sp>
        <p:nvSpPr>
          <p:cNvPr id="5" name="Title 1"/>
          <p:cNvSpPr txBox="1">
            <a:spLocks/>
          </p:cNvSpPr>
          <p:nvPr/>
        </p:nvSpPr>
        <p:spPr>
          <a:xfrm>
            <a:off x="1103313" y="1337397"/>
            <a:ext cx="6742112" cy="577850"/>
          </a:xfrm>
          <a:prstGeom prst="rect">
            <a:avLst/>
          </a:prstGeom>
        </p:spPr>
        <p:txBody>
          <a:bodyPr anchor="b"/>
          <a:lst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nSpc>
                <a:spcPct val="150000"/>
              </a:lnSpc>
              <a:defRPr/>
            </a:pPr>
            <a:r>
              <a:rPr lang="en-US" sz="3200" b="1" dirty="0" err="1">
                <a:solidFill>
                  <a:srgbClr val="0000FF"/>
                </a:solidFill>
                <a:ea typeface="Verdana" panose="020B0604030504040204" pitchFamily="34" charset="0"/>
              </a:rPr>
              <a:t>Kesimpulan</a:t>
            </a:r>
            <a:r>
              <a:rPr lang="en-US" sz="3200" b="1" dirty="0">
                <a:solidFill>
                  <a:srgbClr val="0000FF"/>
                </a:solidFill>
                <a:ea typeface="Verdana" panose="020B0604030504040204" pitchFamily="34" charset="0"/>
              </a:rPr>
              <a:t>:</a:t>
            </a:r>
          </a:p>
        </p:txBody>
      </p:sp>
      <p:sp>
        <p:nvSpPr>
          <p:cNvPr id="48132" name="TextBox 1"/>
          <p:cNvSpPr txBox="1">
            <a:spLocks noChangeArrowheads="1"/>
          </p:cNvSpPr>
          <p:nvPr/>
        </p:nvSpPr>
        <p:spPr bwMode="auto">
          <a:xfrm>
            <a:off x="1509019" y="2543206"/>
            <a:ext cx="86471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ts val="600"/>
              </a:spcBef>
              <a:buFont typeface="Wingdings" panose="05000000000000000000" pitchFamily="2" charset="2"/>
              <a:buChar char="§"/>
            </a:pPr>
            <a:r>
              <a:rPr lang="en-US" altLang="en-US" sz="2400" b="0" dirty="0" err="1">
                <a:solidFill>
                  <a:srgbClr val="000000"/>
                </a:solidFill>
              </a:rPr>
              <a:t>Setiap</a:t>
            </a:r>
            <a:r>
              <a:rPr lang="en-US" altLang="en-US" sz="2400" b="0" dirty="0">
                <a:solidFill>
                  <a:srgbClr val="000000"/>
                </a:solidFill>
              </a:rPr>
              <a:t> </a:t>
            </a:r>
            <a:r>
              <a:rPr lang="en-US" altLang="en-US" sz="2400" b="0" dirty="0" err="1">
                <a:solidFill>
                  <a:srgbClr val="000000"/>
                </a:solidFill>
              </a:rPr>
              <a:t>produk</a:t>
            </a:r>
            <a:r>
              <a:rPr lang="en-US" altLang="en-US" sz="2400" b="0" dirty="0">
                <a:solidFill>
                  <a:srgbClr val="000000"/>
                </a:solidFill>
              </a:rPr>
              <a:t> </a:t>
            </a:r>
            <a:r>
              <a:rPr lang="en-US" altLang="en-US" sz="2400" b="0" dirty="0" err="1">
                <a:solidFill>
                  <a:srgbClr val="000000"/>
                </a:solidFill>
              </a:rPr>
              <a:t>biologis</a:t>
            </a:r>
            <a:r>
              <a:rPr lang="en-US" altLang="en-US" sz="2400" b="0" dirty="0">
                <a:solidFill>
                  <a:srgbClr val="000000"/>
                </a:solidFill>
              </a:rPr>
              <a:t> yang </a:t>
            </a:r>
            <a:r>
              <a:rPr lang="en-US" altLang="en-US" sz="2400" b="0" dirty="0" err="1">
                <a:solidFill>
                  <a:srgbClr val="000000"/>
                </a:solidFill>
              </a:rPr>
              <a:t>baru</a:t>
            </a:r>
            <a:r>
              <a:rPr lang="en-US" altLang="en-US" sz="2400" b="0" dirty="0">
                <a:solidFill>
                  <a:srgbClr val="000000"/>
                </a:solidFill>
              </a:rPr>
              <a:t> </a:t>
            </a:r>
            <a:r>
              <a:rPr lang="en-US" altLang="en-US" sz="2400" b="0" dirty="0" err="1">
                <a:solidFill>
                  <a:srgbClr val="000000"/>
                </a:solidFill>
              </a:rPr>
              <a:t>berpotensi</a:t>
            </a:r>
            <a:r>
              <a:rPr lang="en-US" altLang="en-US" sz="2400" b="0" dirty="0">
                <a:solidFill>
                  <a:srgbClr val="000000"/>
                </a:solidFill>
              </a:rPr>
              <a:t> </a:t>
            </a:r>
            <a:r>
              <a:rPr lang="en-US" altLang="en-US" sz="2400" b="0" dirty="0" err="1">
                <a:solidFill>
                  <a:srgbClr val="000000"/>
                </a:solidFill>
              </a:rPr>
              <a:t>terjadinya</a:t>
            </a:r>
            <a:r>
              <a:rPr lang="en-US" altLang="en-US" sz="2400" b="0" dirty="0">
                <a:solidFill>
                  <a:srgbClr val="000000"/>
                </a:solidFill>
              </a:rPr>
              <a:t> </a:t>
            </a:r>
            <a:r>
              <a:rPr lang="en-US" altLang="en-US" sz="2400" b="0" dirty="0" err="1">
                <a:solidFill>
                  <a:srgbClr val="000000"/>
                </a:solidFill>
              </a:rPr>
              <a:t>resiko</a:t>
            </a:r>
            <a:r>
              <a:rPr lang="en-US" altLang="en-US" sz="2400" b="0" dirty="0">
                <a:solidFill>
                  <a:srgbClr val="000000"/>
                </a:solidFill>
              </a:rPr>
              <a:t> .</a:t>
            </a:r>
          </a:p>
          <a:p>
            <a:pPr eaLnBrk="1" hangingPunct="1">
              <a:spcBef>
                <a:spcPts val="600"/>
              </a:spcBef>
              <a:buFont typeface="Wingdings" panose="05000000000000000000" pitchFamily="2" charset="2"/>
              <a:buChar char="§"/>
            </a:pPr>
            <a:r>
              <a:rPr lang="en-US" altLang="en-US" sz="2400" b="0" dirty="0" err="1"/>
              <a:t>Biosimilar</a:t>
            </a:r>
            <a:r>
              <a:rPr lang="en-US" altLang="en-US" sz="2400" b="0" dirty="0"/>
              <a:t> yang </a:t>
            </a:r>
            <a:r>
              <a:rPr lang="en-US" altLang="en-US" sz="2400" b="0" dirty="0" err="1"/>
              <a:t>ada</a:t>
            </a:r>
            <a:r>
              <a:rPr lang="en-US" altLang="en-US" sz="2400" b="0" dirty="0"/>
              <a:t> </a:t>
            </a:r>
            <a:r>
              <a:rPr lang="en-US" altLang="en-US" sz="2400" b="0" dirty="0" err="1"/>
              <a:t>memiliki</a:t>
            </a:r>
            <a:r>
              <a:rPr lang="en-US" altLang="en-US" sz="2400" b="0" dirty="0"/>
              <a:t> </a:t>
            </a:r>
            <a:r>
              <a:rPr lang="en-US" altLang="en-US" sz="2400" b="0" dirty="0" err="1"/>
              <a:t>kualitas</a:t>
            </a:r>
            <a:r>
              <a:rPr lang="en-US" altLang="en-US" sz="2400" b="0" dirty="0"/>
              <a:t> yang </a:t>
            </a:r>
            <a:r>
              <a:rPr lang="en-US" altLang="en-US" sz="2400" b="0" dirty="0" err="1"/>
              <a:t>tinggi</a:t>
            </a:r>
            <a:r>
              <a:rPr lang="en-US" altLang="en-US" sz="2400" b="0" dirty="0"/>
              <a:t>, </a:t>
            </a:r>
            <a:r>
              <a:rPr lang="en-US" altLang="en-US" sz="2400" b="0" dirty="0" err="1"/>
              <a:t>mirip</a:t>
            </a:r>
            <a:r>
              <a:rPr lang="en-US" altLang="en-US" sz="2400" b="0" dirty="0"/>
              <a:t> </a:t>
            </a:r>
            <a:r>
              <a:rPr lang="en-US" altLang="en-US" sz="2400" b="0" dirty="0" err="1"/>
              <a:t>dengan</a:t>
            </a:r>
            <a:r>
              <a:rPr lang="en-US" altLang="en-US" sz="2400" b="0" dirty="0"/>
              <a:t> </a:t>
            </a:r>
            <a:r>
              <a:rPr lang="en-US" altLang="en-US" sz="2400" b="0" dirty="0" err="1"/>
              <a:t>produk</a:t>
            </a:r>
            <a:r>
              <a:rPr lang="en-US" altLang="en-US" sz="2400" b="0" dirty="0"/>
              <a:t> innovat</a:t>
            </a:r>
            <a:r>
              <a:rPr lang="en-US" altLang="en-US" sz="2400" b="0" dirty="0">
                <a:solidFill>
                  <a:srgbClr val="0000FF"/>
                </a:solidFill>
              </a:rPr>
              <a:t>or </a:t>
            </a:r>
            <a:r>
              <a:rPr lang="en-US" altLang="en-US" sz="2400" b="0" dirty="0" err="1">
                <a:solidFill>
                  <a:srgbClr val="0000FF"/>
                </a:solidFill>
              </a:rPr>
              <a:t>tapi</a:t>
            </a:r>
            <a:r>
              <a:rPr lang="en-US" altLang="en-US" sz="2400" b="0" dirty="0">
                <a:solidFill>
                  <a:srgbClr val="0000FF"/>
                </a:solidFill>
              </a:rPr>
              <a:t> </a:t>
            </a:r>
            <a:r>
              <a:rPr lang="en-US" altLang="en-US" sz="2400" b="0" dirty="0" err="1">
                <a:solidFill>
                  <a:srgbClr val="0000FF"/>
                </a:solidFill>
              </a:rPr>
              <a:t>tidak</a:t>
            </a:r>
            <a:r>
              <a:rPr lang="en-US" altLang="en-US" sz="2400" b="0" dirty="0">
                <a:solidFill>
                  <a:srgbClr val="0000FF"/>
                </a:solidFill>
              </a:rPr>
              <a:t> </a:t>
            </a:r>
            <a:r>
              <a:rPr lang="en-US" altLang="en-US" sz="2400" b="0" dirty="0" err="1">
                <a:solidFill>
                  <a:srgbClr val="0000FF"/>
                </a:solidFill>
              </a:rPr>
              <a:t>identik</a:t>
            </a:r>
            <a:endParaRPr lang="en-US" altLang="en-US" sz="2400" b="0" dirty="0">
              <a:solidFill>
                <a:srgbClr val="000000"/>
              </a:solidFill>
            </a:endParaRPr>
          </a:p>
          <a:p>
            <a:pPr eaLnBrk="1" hangingPunct="1">
              <a:spcBef>
                <a:spcPts val="600"/>
              </a:spcBef>
              <a:buFont typeface="Wingdings" panose="05000000000000000000" pitchFamily="2" charset="2"/>
              <a:buChar char="§"/>
            </a:pPr>
            <a:r>
              <a:rPr lang="en-US" altLang="en-US" sz="2400" b="0" dirty="0" err="1">
                <a:solidFill>
                  <a:srgbClr val="000000"/>
                </a:solidFill>
              </a:rPr>
              <a:t>Untuk</a:t>
            </a:r>
            <a:r>
              <a:rPr lang="en-US" altLang="en-US" sz="2400" b="0" dirty="0">
                <a:solidFill>
                  <a:srgbClr val="000000"/>
                </a:solidFill>
              </a:rPr>
              <a:t> </a:t>
            </a:r>
            <a:r>
              <a:rPr lang="en-US" altLang="en-US" sz="2400" b="0" dirty="0" err="1">
                <a:solidFill>
                  <a:srgbClr val="000000"/>
                </a:solidFill>
              </a:rPr>
              <a:t>membuktikan</a:t>
            </a:r>
            <a:r>
              <a:rPr lang="en-US" altLang="en-US" sz="2400" b="0" dirty="0">
                <a:solidFill>
                  <a:srgbClr val="000000"/>
                </a:solidFill>
              </a:rPr>
              <a:t> </a:t>
            </a:r>
            <a:r>
              <a:rPr lang="en-US" altLang="en-US" sz="2400" b="0" dirty="0" err="1">
                <a:solidFill>
                  <a:srgbClr val="000000"/>
                </a:solidFill>
              </a:rPr>
              <a:t>biosimilar</a:t>
            </a:r>
            <a:r>
              <a:rPr lang="en-US" altLang="en-US" sz="2400" b="0" dirty="0">
                <a:solidFill>
                  <a:srgbClr val="000000"/>
                </a:solidFill>
              </a:rPr>
              <a:t>, </a:t>
            </a:r>
            <a:r>
              <a:rPr lang="en-US" altLang="en-US" sz="2400" b="0" dirty="0" err="1">
                <a:solidFill>
                  <a:srgbClr val="000000"/>
                </a:solidFill>
              </a:rPr>
              <a:t>kualitas</a:t>
            </a:r>
            <a:r>
              <a:rPr lang="en-US" altLang="en-US" sz="2400" b="0" dirty="0">
                <a:solidFill>
                  <a:srgbClr val="000000"/>
                </a:solidFill>
              </a:rPr>
              <a:t>, </a:t>
            </a:r>
            <a:r>
              <a:rPr lang="en-US" altLang="en-US" sz="2400" b="0" dirty="0" err="1">
                <a:solidFill>
                  <a:srgbClr val="000000"/>
                </a:solidFill>
              </a:rPr>
              <a:t>preklinis</a:t>
            </a:r>
            <a:r>
              <a:rPr lang="en-US" altLang="en-US" sz="2400" b="0" dirty="0">
                <a:solidFill>
                  <a:srgbClr val="000000"/>
                </a:solidFill>
              </a:rPr>
              <a:t>, </a:t>
            </a:r>
            <a:r>
              <a:rPr lang="en-US" altLang="en-US" sz="2400" b="0" dirty="0" err="1">
                <a:solidFill>
                  <a:srgbClr val="000000"/>
                </a:solidFill>
              </a:rPr>
              <a:t>dan</a:t>
            </a:r>
            <a:r>
              <a:rPr lang="en-US" altLang="en-US" sz="2400" b="0" dirty="0">
                <a:solidFill>
                  <a:srgbClr val="000000"/>
                </a:solidFill>
              </a:rPr>
              <a:t> PK/PD, </a:t>
            </a:r>
            <a:r>
              <a:rPr lang="en-US" altLang="en-US" sz="2400" b="0" dirty="0" err="1">
                <a:solidFill>
                  <a:srgbClr val="000000"/>
                </a:solidFill>
              </a:rPr>
              <a:t>studi</a:t>
            </a:r>
            <a:r>
              <a:rPr lang="en-US" altLang="en-US" sz="2400" b="0" dirty="0">
                <a:solidFill>
                  <a:srgbClr val="000000"/>
                </a:solidFill>
              </a:rPr>
              <a:t> </a:t>
            </a:r>
            <a:r>
              <a:rPr lang="en-US" altLang="en-US" sz="2400" b="0" dirty="0" err="1">
                <a:solidFill>
                  <a:srgbClr val="000000"/>
                </a:solidFill>
              </a:rPr>
              <a:t>perbandingan</a:t>
            </a:r>
            <a:r>
              <a:rPr lang="en-US" altLang="en-US" sz="2400" b="0" dirty="0">
                <a:solidFill>
                  <a:srgbClr val="000000"/>
                </a:solidFill>
              </a:rPr>
              <a:t> </a:t>
            </a:r>
            <a:r>
              <a:rPr lang="en-US" altLang="en-US" sz="2400" b="0" dirty="0" err="1">
                <a:solidFill>
                  <a:srgbClr val="000000"/>
                </a:solidFill>
              </a:rPr>
              <a:t>diperlukan</a:t>
            </a:r>
            <a:r>
              <a:rPr lang="en-US" altLang="en-US" sz="2400" b="0" dirty="0">
                <a:solidFill>
                  <a:srgbClr val="000000"/>
                </a:solidFill>
              </a:rPr>
              <a:t> </a:t>
            </a:r>
          </a:p>
          <a:p>
            <a:pPr eaLnBrk="1" hangingPunct="1">
              <a:spcBef>
                <a:spcPts val="600"/>
              </a:spcBef>
              <a:buFont typeface="Wingdings" panose="05000000000000000000" pitchFamily="2" charset="2"/>
              <a:buChar char="§"/>
            </a:pPr>
            <a:r>
              <a:rPr lang="en-US" altLang="en-US" sz="2400" b="0" i="1" dirty="0">
                <a:solidFill>
                  <a:srgbClr val="0000FF"/>
                </a:solidFill>
              </a:rPr>
              <a:t>Immunogenicity</a:t>
            </a:r>
            <a:r>
              <a:rPr lang="en-US" altLang="en-US" sz="2400" b="0" dirty="0">
                <a:solidFill>
                  <a:srgbClr val="000000"/>
                </a:solidFill>
              </a:rPr>
              <a:t> </a:t>
            </a:r>
            <a:r>
              <a:rPr lang="en-US" altLang="en-US" sz="2400" b="0" dirty="0" err="1">
                <a:solidFill>
                  <a:srgbClr val="000000"/>
                </a:solidFill>
              </a:rPr>
              <a:t>adalah</a:t>
            </a:r>
            <a:r>
              <a:rPr lang="en-US" altLang="en-US" sz="2400" b="0" dirty="0">
                <a:solidFill>
                  <a:srgbClr val="000000"/>
                </a:solidFill>
              </a:rPr>
              <a:t> </a:t>
            </a:r>
            <a:r>
              <a:rPr lang="en-US" altLang="en-US" sz="2400" b="0" dirty="0" err="1">
                <a:solidFill>
                  <a:srgbClr val="000000"/>
                </a:solidFill>
              </a:rPr>
              <a:t>hal</a:t>
            </a:r>
            <a:r>
              <a:rPr lang="en-US" altLang="en-US" sz="2400" b="0" dirty="0">
                <a:solidFill>
                  <a:srgbClr val="000000"/>
                </a:solidFill>
              </a:rPr>
              <a:t> yang </a:t>
            </a:r>
            <a:r>
              <a:rPr lang="en-US" altLang="en-US" sz="2400" b="0" dirty="0" err="1">
                <a:solidFill>
                  <a:srgbClr val="000000"/>
                </a:solidFill>
              </a:rPr>
              <a:t>mesti</a:t>
            </a:r>
            <a:r>
              <a:rPr lang="en-US" altLang="en-US" sz="2400" b="0" dirty="0">
                <a:solidFill>
                  <a:srgbClr val="000000"/>
                </a:solidFill>
              </a:rPr>
              <a:t> </a:t>
            </a:r>
            <a:r>
              <a:rPr lang="en-US" altLang="en-US" sz="2400" b="0" dirty="0" err="1">
                <a:solidFill>
                  <a:srgbClr val="000000"/>
                </a:solidFill>
              </a:rPr>
              <a:t>diwaspadai</a:t>
            </a:r>
            <a:r>
              <a:rPr lang="en-US" altLang="en-US" sz="2400" b="0" dirty="0">
                <a:solidFill>
                  <a:srgbClr val="000000"/>
                </a:solidFill>
              </a:rPr>
              <a:t> </a:t>
            </a:r>
          </a:p>
        </p:txBody>
      </p:sp>
    </p:spTree>
    <p:extLst>
      <p:ext uri="{BB962C8B-B14F-4D97-AF65-F5344CB8AC3E}">
        <p14:creationId xmlns:p14="http://schemas.microsoft.com/office/powerpoint/2010/main" val="106792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2"/>
          <p:cNvSpPr>
            <a:spLocks noGrp="1" noChangeArrowheads="1"/>
          </p:cNvSpPr>
          <p:nvPr>
            <p:ph type="title"/>
          </p:nvPr>
        </p:nvSpPr>
        <p:spPr>
          <a:xfrm>
            <a:off x="240969" y="567491"/>
            <a:ext cx="11537972" cy="549275"/>
          </a:xfrm>
        </p:spPr>
        <p:txBody>
          <a:bodyPr>
            <a:normAutofit fontScale="90000"/>
          </a:bodyPr>
          <a:lstStyle/>
          <a:p>
            <a:r>
              <a:rPr lang="en-GB" altLang="en-US" b="1" dirty="0"/>
              <a:t>Biosimilar </a:t>
            </a:r>
            <a:r>
              <a:rPr lang="en-GB" altLang="en-US" b="1" dirty="0" err="1"/>
              <a:t>bukan</a:t>
            </a:r>
            <a:r>
              <a:rPr lang="en-GB" altLang="en-US" b="1" dirty="0"/>
              <a:t> </a:t>
            </a:r>
            <a:r>
              <a:rPr lang="en-GB" altLang="en-US" b="1" dirty="0" err="1"/>
              <a:t>Generik</a:t>
            </a:r>
            <a:endParaRPr lang="en-GB" altLang="en-US" b="1" dirty="0"/>
          </a:p>
        </p:txBody>
      </p:sp>
      <p:grpSp>
        <p:nvGrpSpPr>
          <p:cNvPr id="28" name="Groupe 27"/>
          <p:cNvGrpSpPr/>
          <p:nvPr/>
        </p:nvGrpSpPr>
        <p:grpSpPr>
          <a:xfrm>
            <a:off x="1760671" y="1698664"/>
            <a:ext cx="4249284" cy="3151209"/>
            <a:chOff x="177503" y="1273976"/>
            <a:chExt cx="3186963" cy="2363407"/>
          </a:xfrm>
        </p:grpSpPr>
        <p:cxnSp>
          <p:nvCxnSpPr>
            <p:cNvPr id="14" name="Connecteur droit 13"/>
            <p:cNvCxnSpPr/>
            <p:nvPr/>
          </p:nvCxnSpPr>
          <p:spPr>
            <a:xfrm>
              <a:off x="1765522" y="1788309"/>
              <a:ext cx="0" cy="946673"/>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e 10"/>
            <p:cNvGrpSpPr/>
            <p:nvPr/>
          </p:nvGrpSpPr>
          <p:grpSpPr>
            <a:xfrm>
              <a:off x="177503" y="2964096"/>
              <a:ext cx="3186963" cy="673287"/>
              <a:chOff x="204668" y="3772104"/>
              <a:chExt cx="3186963" cy="673287"/>
            </a:xfrm>
          </p:grpSpPr>
          <p:sp>
            <p:nvSpPr>
              <p:cNvPr id="9223" name="AutoShape 21" descr="70%"/>
              <p:cNvSpPr>
                <a:spLocks noChangeArrowheads="1"/>
              </p:cNvSpPr>
              <p:nvPr/>
            </p:nvSpPr>
            <p:spPr bwMode="auto">
              <a:xfrm>
                <a:off x="1846547" y="3772104"/>
                <a:ext cx="1545084" cy="673287"/>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anchor="ctr"/>
              <a:lstStyle/>
              <a:p>
                <a:pPr algn="ctr"/>
                <a:r>
                  <a:rPr lang="en-GB" altLang="en-US" sz="2100" b="1" dirty="0" err="1">
                    <a:solidFill>
                      <a:srgbClr val="44546A"/>
                    </a:solidFill>
                    <a:ea typeface="Arial Unicode MS" panose="020B0604020202020204" pitchFamily="34" charset="-128"/>
                    <a:cs typeface="Arial Unicode MS" panose="020B0604020202020204" pitchFamily="34" charset="-128"/>
                  </a:rPr>
                  <a:t>Generik</a:t>
                </a:r>
                <a:r>
                  <a:rPr lang="en-GB" altLang="en-US" sz="2100" b="1" dirty="0">
                    <a:solidFill>
                      <a:srgbClr val="44546A"/>
                    </a:solidFill>
                    <a:ea typeface="Arial Unicode MS" panose="020B0604020202020204" pitchFamily="34" charset="-128"/>
                    <a:cs typeface="Arial Unicode MS" panose="020B0604020202020204" pitchFamily="34" charset="-128"/>
                  </a:rPr>
                  <a:t> </a:t>
                </a:r>
              </a:p>
            </p:txBody>
          </p:sp>
          <p:sp>
            <p:nvSpPr>
              <p:cNvPr id="9224" name="AutoShape 22"/>
              <p:cNvSpPr>
                <a:spLocks noChangeArrowheads="1"/>
              </p:cNvSpPr>
              <p:nvPr/>
            </p:nvSpPr>
            <p:spPr bwMode="auto">
              <a:xfrm>
                <a:off x="204668" y="3772104"/>
                <a:ext cx="1545084" cy="673287"/>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anchor="ctr"/>
              <a:lstStyle/>
              <a:p>
                <a:pPr algn="ctr"/>
                <a:r>
                  <a:rPr lang="en-GB" altLang="en-US" sz="2100" b="1" i="1" dirty="0">
                    <a:solidFill>
                      <a:srgbClr val="44546A"/>
                    </a:solidFill>
                    <a:ea typeface="Arial Unicode MS" panose="020B0604020202020204" pitchFamily="34" charset="-128"/>
                    <a:cs typeface="Arial Unicode MS" panose="020B0604020202020204" pitchFamily="34" charset="-128"/>
                  </a:rPr>
                  <a:t>Branded</a:t>
                </a:r>
                <a:br>
                  <a:rPr lang="en-GB" altLang="en-US" sz="2100" b="1" i="1" dirty="0">
                    <a:solidFill>
                      <a:srgbClr val="44546A"/>
                    </a:solidFill>
                    <a:ea typeface="Arial Unicode MS" panose="020B0604020202020204" pitchFamily="34" charset="-128"/>
                    <a:cs typeface="Arial Unicode MS" panose="020B0604020202020204" pitchFamily="34" charset="-128"/>
                  </a:rPr>
                </a:br>
                <a:r>
                  <a:rPr lang="en-GB" altLang="en-US" sz="2100" b="1" i="1" dirty="0">
                    <a:solidFill>
                      <a:srgbClr val="44546A"/>
                    </a:solidFill>
                    <a:ea typeface="Arial Unicode MS" panose="020B0604020202020204" pitchFamily="34" charset="-128"/>
                    <a:cs typeface="Arial Unicode MS" panose="020B0604020202020204" pitchFamily="34" charset="-128"/>
                  </a:rPr>
                  <a:t>chemical product</a:t>
                </a:r>
              </a:p>
            </p:txBody>
          </p:sp>
        </p:grpSp>
        <p:sp>
          <p:nvSpPr>
            <p:cNvPr id="9222" name="AutoShape 20"/>
            <p:cNvSpPr>
              <a:spLocks noChangeArrowheads="1"/>
            </p:cNvSpPr>
            <p:nvPr/>
          </p:nvSpPr>
          <p:spPr bwMode="auto">
            <a:xfrm>
              <a:off x="851144" y="1273976"/>
              <a:ext cx="1828756" cy="662108"/>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100" dirty="0">
                  <a:solidFill>
                    <a:srgbClr val="44546A"/>
                  </a:solidFill>
                  <a:latin typeface="Calibri"/>
                </a:rPr>
                <a:t>Chemical </a:t>
              </a:r>
              <a:r>
                <a:rPr lang="en-GB" altLang="en-US" sz="2100" i="1" dirty="0">
                  <a:solidFill>
                    <a:srgbClr val="44546A"/>
                  </a:solidFill>
                  <a:latin typeface="Calibri"/>
                </a:rPr>
                <a:t>product</a:t>
              </a:r>
            </a:p>
            <a:p>
              <a:pPr algn="ctr"/>
              <a:r>
                <a:rPr lang="en-GB" altLang="en-US" sz="2100" dirty="0">
                  <a:solidFill>
                    <a:srgbClr val="44546A"/>
                  </a:solidFill>
                  <a:latin typeface="Calibri"/>
                </a:rPr>
                <a:t>e.g. Aspirin</a:t>
              </a:r>
              <a:r>
                <a:rPr lang="en-GB" altLang="en-US" sz="2100" baseline="30000" dirty="0">
                  <a:solidFill>
                    <a:srgbClr val="44546A"/>
                  </a:solidFill>
                  <a:latin typeface="Calibri"/>
                </a:rPr>
                <a:t>®</a:t>
              </a:r>
            </a:p>
          </p:txBody>
        </p:sp>
        <p:sp>
          <p:nvSpPr>
            <p:cNvPr id="9231" name="Text Box 37"/>
            <p:cNvSpPr txBox="1">
              <a:spLocks noChangeArrowheads="1"/>
            </p:cNvSpPr>
            <p:nvPr/>
          </p:nvSpPr>
          <p:spPr bwMode="auto">
            <a:xfrm>
              <a:off x="1182236" y="2178862"/>
              <a:ext cx="1274291" cy="271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ts val="2133"/>
                </a:lnSpc>
              </a:pPr>
              <a:r>
                <a:rPr lang="en-US" altLang="en-US" sz="2100" b="0" dirty="0" err="1">
                  <a:solidFill>
                    <a:srgbClr val="44546A"/>
                  </a:solidFill>
                  <a:latin typeface="Calibri"/>
                </a:rPr>
                <a:t>Sintetis</a:t>
              </a:r>
              <a:r>
                <a:rPr lang="en-US" altLang="en-US" sz="2100" b="0" dirty="0">
                  <a:solidFill>
                    <a:srgbClr val="44546A"/>
                  </a:solidFill>
                  <a:latin typeface="Calibri"/>
                </a:rPr>
                <a:t> </a:t>
              </a:r>
              <a:r>
                <a:rPr lang="en-US" altLang="en-US" sz="2100" b="0" dirty="0" err="1">
                  <a:solidFill>
                    <a:srgbClr val="44546A"/>
                  </a:solidFill>
                  <a:latin typeface="Calibri"/>
                </a:rPr>
                <a:t>kimia</a:t>
              </a:r>
              <a:r>
                <a:rPr lang="en-US" altLang="en-US" sz="2100" b="0" dirty="0">
                  <a:solidFill>
                    <a:srgbClr val="44546A"/>
                  </a:solidFill>
                  <a:latin typeface="Calibri"/>
                </a:rPr>
                <a:t> </a:t>
              </a:r>
            </a:p>
          </p:txBody>
        </p:sp>
        <p:sp>
          <p:nvSpPr>
            <p:cNvPr id="9" name="Parenthèse ouvrante 8"/>
            <p:cNvSpPr/>
            <p:nvPr/>
          </p:nvSpPr>
          <p:spPr>
            <a:xfrm rot="5400000">
              <a:off x="1673723" y="2005944"/>
              <a:ext cx="183598" cy="1651000"/>
            </a:xfrm>
            <a:prstGeom prst="leftBracket">
              <a:avLst>
                <a:gd name="adj" fmla="val 0"/>
              </a:avLst>
            </a:prstGeom>
            <a:ln w="190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solidFill>
                  <a:prstClr val="black"/>
                </a:solidFill>
              </a:endParaRPr>
            </a:p>
          </p:txBody>
        </p:sp>
      </p:grpSp>
      <p:grpSp>
        <p:nvGrpSpPr>
          <p:cNvPr id="25" name="Groupe 24"/>
          <p:cNvGrpSpPr/>
          <p:nvPr/>
        </p:nvGrpSpPr>
        <p:grpSpPr>
          <a:xfrm>
            <a:off x="6139016" y="1698664"/>
            <a:ext cx="4249285" cy="3151209"/>
            <a:chOff x="3461261" y="1273976"/>
            <a:chExt cx="3186964" cy="2363407"/>
          </a:xfrm>
        </p:grpSpPr>
        <p:cxnSp>
          <p:nvCxnSpPr>
            <p:cNvPr id="24" name="Connecteur droit 23"/>
            <p:cNvCxnSpPr/>
            <p:nvPr/>
          </p:nvCxnSpPr>
          <p:spPr>
            <a:xfrm>
              <a:off x="5054743" y="1776217"/>
              <a:ext cx="0" cy="351367"/>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3461261" y="2964096"/>
              <a:ext cx="3186964" cy="673287"/>
              <a:chOff x="3539623" y="4053458"/>
              <a:chExt cx="3186964" cy="673287"/>
            </a:xfrm>
          </p:grpSpPr>
          <p:sp>
            <p:nvSpPr>
              <p:cNvPr id="9226" name="AutoShape 24"/>
              <p:cNvSpPr>
                <a:spLocks noChangeArrowheads="1"/>
              </p:cNvSpPr>
              <p:nvPr/>
            </p:nvSpPr>
            <p:spPr bwMode="auto">
              <a:xfrm>
                <a:off x="3539623" y="4053458"/>
                <a:ext cx="1545084" cy="673287"/>
              </a:xfrm>
              <a:prstGeom prst="roundRect">
                <a:avLst>
                  <a:gd name="adj" fmla="val 16667"/>
                </a:avLst>
              </a:prstGeom>
              <a:solidFill>
                <a:schemeClr val="accent5"/>
              </a:solidFill>
              <a:ln w="25400">
                <a:solidFill>
                  <a:schemeClr val="accent5">
                    <a:lumMod val="75000"/>
                  </a:schemeClr>
                </a:solidFill>
              </a:ln>
              <a:extLst/>
            </p:spPr>
            <p:txBody>
              <a:bodyPr wrap="none"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100" dirty="0" err="1">
                    <a:solidFill>
                      <a:prstClr val="white"/>
                    </a:solidFill>
                    <a:latin typeface="Calibri"/>
                  </a:rPr>
                  <a:t>Produk</a:t>
                </a:r>
                <a:r>
                  <a:rPr lang="en-GB" altLang="en-US" sz="2100" dirty="0">
                    <a:solidFill>
                      <a:prstClr val="white"/>
                    </a:solidFill>
                    <a:latin typeface="Calibri"/>
                  </a:rPr>
                  <a:t> </a:t>
                </a:r>
                <a:r>
                  <a:rPr lang="en-GB" altLang="en-US" sz="2100" dirty="0" err="1">
                    <a:solidFill>
                      <a:prstClr val="white"/>
                    </a:solidFill>
                    <a:latin typeface="Calibri"/>
                  </a:rPr>
                  <a:t>acuan</a:t>
                </a:r>
                <a:endParaRPr lang="en-GB" altLang="en-US" sz="2100" dirty="0">
                  <a:solidFill>
                    <a:prstClr val="white"/>
                  </a:solidFill>
                  <a:latin typeface="Calibri"/>
                </a:endParaRPr>
              </a:p>
              <a:p>
                <a:pPr algn="ctr"/>
                <a:r>
                  <a:rPr lang="en-GB" altLang="en-US" sz="2100" dirty="0">
                    <a:solidFill>
                      <a:prstClr val="white"/>
                    </a:solidFill>
                    <a:latin typeface="Calibri"/>
                  </a:rPr>
                  <a:t> (original </a:t>
                </a:r>
                <a:r>
                  <a:rPr lang="en-GB" altLang="en-US" sz="2100" dirty="0" err="1">
                    <a:solidFill>
                      <a:prstClr val="white"/>
                    </a:solidFill>
                    <a:latin typeface="Calibri"/>
                  </a:rPr>
                  <a:t>produk</a:t>
                </a:r>
                <a:r>
                  <a:rPr lang="en-GB" altLang="en-US" sz="2100" dirty="0">
                    <a:solidFill>
                      <a:prstClr val="white"/>
                    </a:solidFill>
                    <a:latin typeface="Calibri"/>
                  </a:rPr>
                  <a:t>)</a:t>
                </a:r>
              </a:p>
            </p:txBody>
          </p:sp>
          <p:sp>
            <p:nvSpPr>
              <p:cNvPr id="9227" name="AutoShape 25"/>
              <p:cNvSpPr>
                <a:spLocks noChangeArrowheads="1"/>
              </p:cNvSpPr>
              <p:nvPr/>
            </p:nvSpPr>
            <p:spPr bwMode="auto">
              <a:xfrm>
                <a:off x="5181503" y="4053458"/>
                <a:ext cx="1545084" cy="673287"/>
              </a:xfrm>
              <a:prstGeom prst="roundRect">
                <a:avLst>
                  <a:gd name="adj" fmla="val 16667"/>
                </a:avLst>
              </a:prstGeom>
              <a:solidFill>
                <a:schemeClr val="accent2"/>
              </a:solidFill>
              <a:ln w="25400">
                <a:solidFill>
                  <a:schemeClr val="accent2">
                    <a:lumMod val="75000"/>
                  </a:schemeClr>
                </a:solidFill>
              </a:ln>
              <a:extLst/>
            </p:spPr>
            <p:txBody>
              <a:bodyPr wrap="none"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100" dirty="0" err="1">
                    <a:solidFill>
                      <a:srgbClr val="FFFFFF"/>
                    </a:solidFill>
                    <a:latin typeface="Calibri"/>
                  </a:rPr>
                  <a:t>Biosimilar</a:t>
                </a:r>
                <a:endParaRPr lang="en-GB" altLang="en-US" sz="2100" dirty="0">
                  <a:solidFill>
                    <a:srgbClr val="FFFFFF"/>
                  </a:solidFill>
                  <a:latin typeface="Calibri"/>
                </a:endParaRPr>
              </a:p>
            </p:txBody>
          </p:sp>
        </p:grpSp>
        <p:sp>
          <p:nvSpPr>
            <p:cNvPr id="27" name="Parenthèse ouvrante 26"/>
            <p:cNvSpPr/>
            <p:nvPr/>
          </p:nvSpPr>
          <p:spPr>
            <a:xfrm rot="5400000">
              <a:off x="4659138" y="1712721"/>
              <a:ext cx="791210" cy="1629833"/>
            </a:xfrm>
            <a:prstGeom prst="leftBracket">
              <a:avLst>
                <a:gd name="adj" fmla="val 0"/>
              </a:avLst>
            </a:prstGeom>
            <a:ln w="190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solidFill>
                  <a:prstClr val="black"/>
                </a:solidFill>
              </a:endParaRPr>
            </a:p>
          </p:txBody>
        </p:sp>
        <p:sp>
          <p:nvSpPr>
            <p:cNvPr id="9232" name="Text Box 38"/>
            <p:cNvSpPr txBox="1">
              <a:spLocks noChangeArrowheads="1"/>
            </p:cNvSpPr>
            <p:nvPr/>
          </p:nvSpPr>
          <p:spPr bwMode="auto">
            <a:xfrm>
              <a:off x="3529553" y="2210405"/>
              <a:ext cx="3050381" cy="473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2133"/>
                </a:lnSpc>
              </a:pPr>
              <a:r>
                <a:rPr lang="en-US" altLang="en-US" sz="1800" b="0" dirty="0">
                  <a:solidFill>
                    <a:srgbClr val="44546A"/>
                  </a:solidFill>
                  <a:latin typeface="Calibri"/>
                </a:rPr>
                <a:t>Proses </a:t>
              </a:r>
              <a:r>
                <a:rPr lang="en-US" altLang="en-US" sz="1800" b="0" dirty="0" err="1">
                  <a:solidFill>
                    <a:srgbClr val="44546A"/>
                  </a:solidFill>
                  <a:latin typeface="Calibri"/>
                </a:rPr>
                <a:t>produksi</a:t>
              </a:r>
              <a:r>
                <a:rPr lang="en-US" altLang="en-US" sz="1800" b="0" dirty="0">
                  <a:solidFill>
                    <a:srgbClr val="44546A"/>
                  </a:solidFill>
                  <a:latin typeface="Calibri"/>
                </a:rPr>
                <a:t> yang </a:t>
              </a:r>
              <a:r>
                <a:rPr lang="en-US" altLang="en-US" sz="1800" b="0" dirty="0" err="1">
                  <a:solidFill>
                    <a:srgbClr val="44546A"/>
                  </a:solidFill>
                  <a:latin typeface="Calibri"/>
                </a:rPr>
                <a:t>berbeda</a:t>
              </a:r>
              <a:r>
                <a:rPr lang="en-US" altLang="en-US" sz="1800" b="0" dirty="0">
                  <a:solidFill>
                    <a:srgbClr val="44546A"/>
                  </a:solidFill>
                  <a:latin typeface="Calibri"/>
                </a:rPr>
                <a:t> </a:t>
              </a:r>
              <a:r>
                <a:rPr lang="en-US" altLang="en-US" sz="1800" b="0" dirty="0" err="1">
                  <a:solidFill>
                    <a:srgbClr val="44546A"/>
                  </a:solidFill>
                  <a:latin typeface="Calibri"/>
                </a:rPr>
                <a:t>akan</a:t>
              </a:r>
              <a:r>
                <a:rPr lang="en-US" altLang="en-US" sz="1800" b="0" dirty="0">
                  <a:solidFill>
                    <a:srgbClr val="44546A"/>
                  </a:solidFill>
                  <a:latin typeface="Calibri"/>
                </a:rPr>
                <a:t> </a:t>
              </a:r>
              <a:r>
                <a:rPr lang="en-US" altLang="en-US" sz="1800" b="0" dirty="0" err="1">
                  <a:solidFill>
                    <a:srgbClr val="44546A"/>
                  </a:solidFill>
                  <a:latin typeface="Calibri"/>
                </a:rPr>
                <a:t>menghasilkan</a:t>
              </a:r>
              <a:r>
                <a:rPr lang="en-US" altLang="en-US" sz="1800" b="0" dirty="0">
                  <a:solidFill>
                    <a:srgbClr val="44546A"/>
                  </a:solidFill>
                  <a:latin typeface="Calibri"/>
                </a:rPr>
                <a:t> proses </a:t>
              </a:r>
              <a:r>
                <a:rPr lang="en-US" altLang="en-US" sz="1800" b="0" dirty="0" err="1">
                  <a:solidFill>
                    <a:srgbClr val="44546A"/>
                  </a:solidFill>
                  <a:latin typeface="Calibri"/>
                </a:rPr>
                <a:t>akhir</a:t>
              </a:r>
              <a:r>
                <a:rPr lang="en-US" altLang="en-US" sz="1800" b="0" dirty="0">
                  <a:solidFill>
                    <a:srgbClr val="44546A"/>
                  </a:solidFill>
                  <a:latin typeface="Calibri"/>
                </a:rPr>
                <a:t> </a:t>
              </a:r>
              <a:r>
                <a:rPr lang="en-US" altLang="en-US" sz="1800" b="0" dirty="0" err="1">
                  <a:solidFill>
                    <a:srgbClr val="44546A"/>
                  </a:solidFill>
                  <a:latin typeface="Calibri"/>
                </a:rPr>
                <a:t>yg</a:t>
              </a:r>
              <a:r>
                <a:rPr lang="en-US" altLang="en-US" sz="1800" b="0" dirty="0">
                  <a:solidFill>
                    <a:srgbClr val="44546A"/>
                  </a:solidFill>
                  <a:latin typeface="Calibri"/>
                </a:rPr>
                <a:t> </a:t>
              </a:r>
              <a:r>
                <a:rPr lang="en-US" altLang="en-US" sz="1800" b="0" dirty="0" err="1">
                  <a:solidFill>
                    <a:srgbClr val="44546A"/>
                  </a:solidFill>
                  <a:latin typeface="Calibri"/>
                </a:rPr>
                <a:t>berbeda</a:t>
              </a:r>
              <a:endParaRPr lang="en-US" altLang="en-US" sz="1800" b="0" dirty="0">
                <a:solidFill>
                  <a:srgbClr val="44546A"/>
                </a:solidFill>
                <a:latin typeface="Calibri"/>
              </a:endParaRPr>
            </a:p>
          </p:txBody>
        </p:sp>
        <p:sp>
          <p:nvSpPr>
            <p:cNvPr id="9225" name="AutoShape 23"/>
            <p:cNvSpPr>
              <a:spLocks noChangeArrowheads="1"/>
            </p:cNvSpPr>
            <p:nvPr/>
          </p:nvSpPr>
          <p:spPr bwMode="auto">
            <a:xfrm>
              <a:off x="4140365" y="1273976"/>
              <a:ext cx="1828756" cy="662108"/>
            </a:xfrm>
            <a:prstGeom prst="roundRect">
              <a:avLst>
                <a:gd name="adj" fmla="val 16667"/>
              </a:avLst>
            </a:prstGeom>
            <a:solidFill>
              <a:schemeClr val="accent5"/>
            </a:solidFill>
            <a:ln w="25400">
              <a:solidFill>
                <a:schemeClr val="accent5">
                  <a:lumMod val="75000"/>
                </a:schemeClr>
              </a:solidFill>
            </a:ln>
            <a:extLst/>
          </p:spPr>
          <p:txBody>
            <a:bodyPr wrap="none"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100" i="1" dirty="0">
                  <a:solidFill>
                    <a:srgbClr val="FFFFFF"/>
                  </a:solidFill>
                  <a:latin typeface="Calibri"/>
                </a:rPr>
                <a:t>Biologic</a:t>
              </a:r>
            </a:p>
            <a:p>
              <a:pPr algn="ctr"/>
              <a:r>
                <a:rPr lang="en-GB" altLang="en-US" sz="2100" dirty="0">
                  <a:solidFill>
                    <a:srgbClr val="FFFFFF"/>
                  </a:solidFill>
                  <a:latin typeface="Calibri"/>
                </a:rPr>
                <a:t>e.g. Insulin</a:t>
              </a:r>
            </a:p>
          </p:txBody>
        </p:sp>
      </p:grpSp>
      <p:sp>
        <p:nvSpPr>
          <p:cNvPr id="38" name="TextBox 12"/>
          <p:cNvSpPr txBox="1"/>
          <p:nvPr/>
        </p:nvSpPr>
        <p:spPr>
          <a:xfrm>
            <a:off x="2777363" y="5618617"/>
            <a:ext cx="8943372" cy="677104"/>
          </a:xfrm>
          <a:prstGeom prst="rect">
            <a:avLst/>
          </a:prstGeom>
          <a:noFill/>
        </p:spPr>
        <p:txBody>
          <a:bodyPr wrap="square" lIns="121917" tIns="60958" rIns="121917" bIns="60958" rtlCol="0" anchor="b">
            <a:spAutoFit/>
          </a:bodyPr>
          <a:lstStyle/>
          <a:p>
            <a:pPr algn="r">
              <a:buSzPct val="75000"/>
            </a:pPr>
            <a:r>
              <a:rPr lang="en-US" sz="1200">
                <a:solidFill>
                  <a:prstClr val="black">
                    <a:lumMod val="50000"/>
                    <a:lumOff val="50000"/>
                  </a:prstClr>
                </a:solidFill>
              </a:rPr>
              <a:t>Kessler et al. Nephrol Dial Transplant 2006; 21(Suppl 5): v9-12;  Schellekens. Nephrol Dial Transplant 2005; 20(Suppl 4): iv31-36; Schellekens. Clin J Am Soc Nephrol 2008; 3: 174-8; Schellekens et al. Trends Pharmacol Sci 2002; 23(3): 119-21;  </a:t>
            </a:r>
            <a:br>
              <a:rPr lang="en-US" sz="1200">
                <a:solidFill>
                  <a:prstClr val="black">
                    <a:lumMod val="50000"/>
                    <a:lumOff val="50000"/>
                  </a:prstClr>
                </a:solidFill>
              </a:rPr>
            </a:br>
            <a:r>
              <a:rPr lang="en-US" sz="1200">
                <a:solidFill>
                  <a:prstClr val="black">
                    <a:lumMod val="50000"/>
                    <a:lumOff val="50000"/>
                  </a:prstClr>
                </a:solidFill>
              </a:rPr>
              <a:t>Krämer. J Endocrinol Invest 2008; 31: 479-88.</a:t>
            </a:r>
            <a:endParaRPr lang="en-US" sz="1200" dirty="0">
              <a:solidFill>
                <a:prstClr val="black">
                  <a:lumMod val="50000"/>
                  <a:lumOff val="50000"/>
                </a:prstClr>
              </a:solidFill>
            </a:endParaRPr>
          </a:p>
        </p:txBody>
      </p:sp>
      <p:sp>
        <p:nvSpPr>
          <p:cNvPr id="22"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2</a:t>
            </a:fld>
            <a:endParaRPr lang="en-US" sz="1400" dirty="0">
              <a:solidFill>
                <a:prstClr val="white"/>
              </a:solidFill>
            </a:endParaRPr>
          </a:p>
        </p:txBody>
      </p:sp>
      <p:sp>
        <p:nvSpPr>
          <p:cNvPr id="2" name="Rectangle 1"/>
          <p:cNvSpPr/>
          <p:nvPr/>
        </p:nvSpPr>
        <p:spPr>
          <a:xfrm>
            <a:off x="569806" y="1179995"/>
            <a:ext cx="11320531" cy="461665"/>
          </a:xfrm>
          <a:prstGeom prst="rect">
            <a:avLst/>
          </a:prstGeom>
        </p:spPr>
        <p:txBody>
          <a:bodyPr wrap="square">
            <a:spAutoFit/>
          </a:bodyPr>
          <a:lstStyle/>
          <a:p>
            <a:r>
              <a:rPr lang="en-US" sz="2400" b="1" dirty="0"/>
              <a:t>Insulin </a:t>
            </a:r>
            <a:r>
              <a:rPr lang="en-US" sz="2400" b="1" dirty="0" err="1"/>
              <a:t>biosimilar</a:t>
            </a:r>
            <a:r>
              <a:rPr lang="en-US" sz="2400" b="1" dirty="0"/>
              <a:t> di </a:t>
            </a:r>
            <a:r>
              <a:rPr lang="en-US" sz="2400" b="1" dirty="0" err="1"/>
              <a:t>desain</a:t>
            </a:r>
            <a:r>
              <a:rPr lang="en-US" sz="2400" b="1" dirty="0"/>
              <a:t> </a:t>
            </a:r>
            <a:r>
              <a:rPr lang="en-US" sz="2400" b="1" i="1" dirty="0" err="1"/>
              <a:t>mirip</a:t>
            </a:r>
            <a:r>
              <a:rPr lang="en-US" sz="2400" b="1" dirty="0"/>
              <a:t> </a:t>
            </a:r>
            <a:r>
              <a:rPr lang="en-US" sz="2400" b="1" dirty="0" err="1"/>
              <a:t>dengan</a:t>
            </a:r>
            <a:r>
              <a:rPr lang="en-US" sz="2400" b="1" dirty="0"/>
              <a:t> originator insulin </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9049" y="915577"/>
            <a:ext cx="1392155" cy="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59394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D50E3A66-B81E-497B-A68C-811E4797A7AC}" type="slidenum">
              <a:rPr lang="es-ES" altLang="en-US" sz="2400">
                <a:solidFill>
                  <a:srgbClr val="000000"/>
                </a:solidFill>
              </a:rPr>
              <a:pPr eaLnBrk="1" hangingPunct="1">
                <a:spcBef>
                  <a:spcPct val="0"/>
                </a:spcBef>
                <a:spcAft>
                  <a:spcPct val="0"/>
                </a:spcAft>
                <a:buFontTx/>
                <a:buNone/>
              </a:pPr>
              <a:t>20</a:t>
            </a:fld>
            <a:endParaRPr lang="es-ES" altLang="en-US" sz="2400">
              <a:solidFill>
                <a:srgbClr val="000000"/>
              </a:solidFill>
            </a:endParaRPr>
          </a:p>
        </p:txBody>
      </p:sp>
      <p:pic>
        <p:nvPicPr>
          <p:cNvPr id="501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41" y="1741488"/>
            <a:ext cx="8243887"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09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5" descr="150px-Aspirin-skeletal">
            <a:hlinkClick r:id="rId3" tooltip="Aspirin-skeletal.sv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801" y="3177417"/>
            <a:ext cx="1292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154193" y="2101301"/>
            <a:ext cx="3827387" cy="3844083"/>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FR">
              <a:solidFill>
                <a:prstClr val="white"/>
              </a:solidFill>
            </a:endParaRPr>
          </a:p>
        </p:txBody>
      </p:sp>
      <p:grpSp>
        <p:nvGrpSpPr>
          <p:cNvPr id="16" name="Groupe 15"/>
          <p:cNvGrpSpPr/>
          <p:nvPr/>
        </p:nvGrpSpPr>
        <p:grpSpPr>
          <a:xfrm>
            <a:off x="6355903" y="1753583"/>
            <a:ext cx="3298688" cy="904863"/>
            <a:chOff x="544760" y="926303"/>
            <a:chExt cx="1286782" cy="678649"/>
          </a:xfrm>
        </p:grpSpPr>
        <p:sp>
          <p:nvSpPr>
            <p:cNvPr id="17" name="Titre 2"/>
            <p:cNvSpPr txBox="1">
              <a:spLocks/>
            </p:cNvSpPr>
            <p:nvPr/>
          </p:nvSpPr>
          <p:spPr>
            <a:xfrm>
              <a:off x="571142" y="926303"/>
              <a:ext cx="1260400" cy="678649"/>
            </a:xfrm>
            <a:prstGeom prst="rect">
              <a:avLst/>
            </a:prstGeom>
            <a:solidFill>
              <a:schemeClr val="bg1"/>
            </a:solidFill>
          </p:spPr>
          <p:txBody>
            <a:bodyPr wrap="square">
              <a:spAutoFit/>
            </a:bodyPr>
            <a:lstStyle>
              <a:lvl1pPr algn="l" defTabSz="914400" rtl="0" eaLnBrk="1" latinLnBrk="0" hangingPunct="1">
                <a:spcBef>
                  <a:spcPct val="0"/>
                </a:spcBef>
                <a:buNone/>
                <a:defRPr sz="2800" b="1" kern="1200">
                  <a:solidFill>
                    <a:srgbClr val="002060"/>
                  </a:solidFill>
                  <a:latin typeface="+mj-lt"/>
                  <a:ea typeface="+mj-ea"/>
                  <a:cs typeface="+mj-cs"/>
                </a:defRPr>
              </a:lvl1pPr>
            </a:lstStyle>
            <a:p>
              <a:pPr algn="ctr" fontAlgn="base">
                <a:lnSpc>
                  <a:spcPct val="110000"/>
                </a:lnSpc>
                <a:spcBef>
                  <a:spcPts val="0"/>
                </a:spcBef>
              </a:pPr>
              <a:r>
                <a:rPr lang="de-CH" sz="2400" i="1" dirty="0">
                  <a:solidFill>
                    <a:srgbClr val="1D307A"/>
                  </a:solidFill>
                  <a:latin typeface="Calibri"/>
                  <a:cs typeface="Arial" panose="020B0604020202020204" pitchFamily="34" charset="0"/>
                </a:rPr>
                <a:t>Biologics products</a:t>
              </a:r>
            </a:p>
            <a:p>
              <a:pPr algn="ctr" fontAlgn="base">
                <a:lnSpc>
                  <a:spcPct val="110000"/>
                </a:lnSpc>
                <a:spcBef>
                  <a:spcPts val="0"/>
                </a:spcBef>
              </a:pPr>
              <a:r>
                <a:rPr lang="de-CH" sz="2400" dirty="0">
                  <a:solidFill>
                    <a:srgbClr val="1D307A"/>
                  </a:solidFill>
                  <a:latin typeface="Calibri"/>
                  <a:cs typeface="Arial" panose="020B0604020202020204" pitchFamily="34" charset="0"/>
                </a:rPr>
                <a:t>(produk biologis) </a:t>
              </a:r>
              <a:endParaRPr lang="fr-FR" sz="2400" b="0" dirty="0">
                <a:solidFill>
                  <a:srgbClr val="1D307A"/>
                </a:solidFill>
                <a:latin typeface="Calibri"/>
              </a:endParaRPr>
            </a:p>
          </p:txBody>
        </p:sp>
        <p:cxnSp>
          <p:nvCxnSpPr>
            <p:cNvPr id="18" name="Connecteur droit 17"/>
            <p:cNvCxnSpPr/>
            <p:nvPr/>
          </p:nvCxnSpPr>
          <p:spPr>
            <a:xfrm>
              <a:off x="544760" y="1045104"/>
              <a:ext cx="0" cy="252000"/>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Titre 2"/>
          <p:cNvSpPr txBox="1">
            <a:spLocks/>
          </p:cNvSpPr>
          <p:nvPr/>
        </p:nvSpPr>
        <p:spPr>
          <a:xfrm>
            <a:off x="6122209" y="5051508"/>
            <a:ext cx="3891355" cy="764308"/>
          </a:xfrm>
          <a:prstGeom prst="rect">
            <a:avLst/>
          </a:prstGeom>
          <a:noFill/>
        </p:spPr>
        <p:txBody>
          <a:bodyPr wrap="square" lIns="121917" tIns="60958" rIns="121917" bIns="60958">
            <a:spAutoFit/>
          </a:bodyPr>
          <a:lstStyle>
            <a:lvl1pPr algn="l" defTabSz="914400" rtl="0" eaLnBrk="1" latinLnBrk="0" hangingPunct="1">
              <a:spcBef>
                <a:spcPct val="0"/>
              </a:spcBef>
              <a:buNone/>
              <a:defRPr sz="2800" b="1" kern="1200">
                <a:solidFill>
                  <a:srgbClr val="002060"/>
                </a:solidFill>
                <a:latin typeface="+mj-lt"/>
                <a:ea typeface="+mj-ea"/>
                <a:cs typeface="+mj-cs"/>
              </a:defRPr>
            </a:lvl1pPr>
          </a:lstStyle>
          <a:p>
            <a:pPr algn="ctr" fontAlgn="base">
              <a:lnSpc>
                <a:spcPts val="2533"/>
              </a:lnSpc>
              <a:spcBef>
                <a:spcPts val="0"/>
              </a:spcBef>
            </a:pPr>
            <a:r>
              <a:rPr lang="en-US" sz="2000" dirty="0" err="1">
                <a:solidFill>
                  <a:srgbClr val="1D307A"/>
                </a:solidFill>
                <a:latin typeface="Calibri"/>
                <a:cs typeface="Arial" panose="020B0604020202020204" pitchFamily="34" charset="0"/>
              </a:rPr>
              <a:t>Memiliki</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massa</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molekul</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besar</a:t>
            </a:r>
            <a:r>
              <a:rPr lang="en-US" sz="2000" dirty="0">
                <a:solidFill>
                  <a:srgbClr val="1D307A"/>
                </a:solidFill>
                <a:latin typeface="Calibri"/>
                <a:cs typeface="Arial" panose="020B0604020202020204" pitchFamily="34" charset="0"/>
              </a:rPr>
              <a:t> </a:t>
            </a:r>
          </a:p>
          <a:p>
            <a:pPr algn="ctr" fontAlgn="base">
              <a:lnSpc>
                <a:spcPts val="2533"/>
              </a:lnSpc>
              <a:spcBef>
                <a:spcPts val="0"/>
              </a:spcBef>
            </a:pPr>
            <a:r>
              <a:rPr lang="en-US" sz="2400" b="0" dirty="0">
                <a:solidFill>
                  <a:srgbClr val="1D307A"/>
                </a:solidFill>
                <a:latin typeface="Calibri"/>
                <a:cs typeface="Arial" panose="020B0604020202020204" pitchFamily="34" charset="0"/>
              </a:rPr>
              <a:t>e.g. ≈5808 </a:t>
            </a:r>
            <a:r>
              <a:rPr lang="en-US" sz="2400" b="0" dirty="0" err="1">
                <a:solidFill>
                  <a:srgbClr val="1D307A"/>
                </a:solidFill>
                <a:latin typeface="Calibri"/>
                <a:cs typeface="Arial" panose="020B0604020202020204" pitchFamily="34" charset="0"/>
              </a:rPr>
              <a:t>daltons</a:t>
            </a:r>
            <a:r>
              <a:rPr lang="en-US" sz="2400" b="0" dirty="0">
                <a:solidFill>
                  <a:srgbClr val="1D307A"/>
                </a:solidFill>
                <a:latin typeface="Calibri"/>
                <a:cs typeface="Arial" panose="020B0604020202020204" pitchFamily="34" charset="0"/>
              </a:rPr>
              <a:t> (insulin)</a:t>
            </a:r>
          </a:p>
        </p:txBody>
      </p:sp>
      <p:sp>
        <p:nvSpPr>
          <p:cNvPr id="10242" name="Rectangle 2"/>
          <p:cNvSpPr>
            <a:spLocks noGrp="1" noChangeArrowheads="1"/>
          </p:cNvSpPr>
          <p:nvPr>
            <p:ph type="title"/>
          </p:nvPr>
        </p:nvSpPr>
        <p:spPr>
          <a:xfrm>
            <a:off x="1669941" y="806523"/>
            <a:ext cx="8827200" cy="817845"/>
          </a:xfrm>
        </p:spPr>
        <p:txBody>
          <a:bodyPr>
            <a:noAutofit/>
          </a:bodyPr>
          <a:lstStyle/>
          <a:p>
            <a:pPr>
              <a:lnSpc>
                <a:spcPts val="2667"/>
              </a:lnSpc>
            </a:pPr>
            <a:r>
              <a:rPr lang="en-GB" altLang="en-US" sz="2800" b="1" dirty="0" err="1"/>
              <a:t>Produk</a:t>
            </a:r>
            <a:r>
              <a:rPr lang="en-GB" altLang="en-US" sz="2800" b="1" dirty="0"/>
              <a:t> </a:t>
            </a:r>
            <a:r>
              <a:rPr lang="en-GB" altLang="en-US" sz="2800" b="1" dirty="0" err="1"/>
              <a:t>biologi</a:t>
            </a:r>
            <a:r>
              <a:rPr lang="en-GB" altLang="en-US" sz="2800" b="1" dirty="0"/>
              <a:t> </a:t>
            </a:r>
            <a:r>
              <a:rPr lang="en-GB" altLang="en-US" sz="2800" b="1" dirty="0" err="1"/>
              <a:t>memiliki</a:t>
            </a:r>
            <a:r>
              <a:rPr lang="en-GB" altLang="en-US" sz="2800" b="1" dirty="0"/>
              <a:t> </a:t>
            </a:r>
            <a:r>
              <a:rPr lang="en-GB" altLang="en-US" sz="2800" b="1" dirty="0" err="1"/>
              <a:t>struktur</a:t>
            </a:r>
            <a:r>
              <a:rPr lang="en-GB" altLang="en-US" sz="2800" b="1" dirty="0"/>
              <a:t> </a:t>
            </a:r>
            <a:r>
              <a:rPr lang="en-GB" altLang="en-US" sz="2800" b="1" dirty="0" err="1"/>
              <a:t>molekul</a:t>
            </a:r>
            <a:r>
              <a:rPr lang="en-GB" altLang="en-US" sz="2800" b="1" dirty="0"/>
              <a:t> yang </a:t>
            </a:r>
            <a:r>
              <a:rPr lang="en-GB" altLang="en-US" sz="2800" b="1" dirty="0" err="1"/>
              <a:t>jauh</a:t>
            </a:r>
            <a:r>
              <a:rPr lang="en-GB" altLang="en-US" sz="2800" b="1" dirty="0"/>
              <a:t> </a:t>
            </a:r>
            <a:r>
              <a:rPr lang="en-GB" altLang="en-US" sz="2800" b="1" dirty="0" err="1"/>
              <a:t>lebih</a:t>
            </a:r>
            <a:r>
              <a:rPr lang="en-GB" altLang="en-US" sz="2800" b="1" dirty="0"/>
              <a:t> </a:t>
            </a:r>
            <a:r>
              <a:rPr lang="en-GB" altLang="en-US" sz="2800" b="1" dirty="0" err="1"/>
              <a:t>besar</a:t>
            </a:r>
            <a:r>
              <a:rPr lang="en-GB" altLang="en-US" sz="2800" b="1" dirty="0"/>
              <a:t> </a:t>
            </a:r>
            <a:r>
              <a:rPr lang="en-GB" altLang="en-US" sz="2800" b="1" dirty="0" err="1"/>
              <a:t>dari</a:t>
            </a:r>
            <a:r>
              <a:rPr lang="en-GB" altLang="en-US" sz="2800" b="1" dirty="0"/>
              <a:t> </a:t>
            </a:r>
            <a:r>
              <a:rPr lang="en-GB" altLang="en-US" sz="2800" b="1" dirty="0" err="1"/>
              <a:t>produk</a:t>
            </a:r>
            <a:r>
              <a:rPr lang="en-GB" altLang="en-US" sz="2800" b="1" dirty="0"/>
              <a:t> </a:t>
            </a:r>
            <a:r>
              <a:rPr lang="en-GB" altLang="en-US" sz="2800" b="1" dirty="0" err="1"/>
              <a:t>kimia</a:t>
            </a:r>
            <a:r>
              <a:rPr lang="en-GB" altLang="en-US" sz="2800" b="1" dirty="0"/>
              <a:t>, </a:t>
            </a:r>
            <a:r>
              <a:rPr lang="en-GB" altLang="en-US" sz="2800" b="1" dirty="0" err="1"/>
              <a:t>dengan</a:t>
            </a:r>
            <a:r>
              <a:rPr lang="en-GB" altLang="en-US" sz="2800" b="1" dirty="0"/>
              <a:t> </a:t>
            </a:r>
            <a:r>
              <a:rPr lang="en-GB" altLang="en-US" sz="2800" b="1" dirty="0" err="1"/>
              <a:t>tingkat</a:t>
            </a:r>
            <a:r>
              <a:rPr lang="en-GB" altLang="en-US" sz="2800" b="1" dirty="0"/>
              <a:t> </a:t>
            </a:r>
            <a:r>
              <a:rPr lang="en-GB" altLang="en-US" sz="2800" b="1" dirty="0" err="1"/>
              <a:t>kompleksitas</a:t>
            </a:r>
            <a:r>
              <a:rPr lang="en-GB" altLang="en-US" sz="2800" b="1" dirty="0"/>
              <a:t> </a:t>
            </a:r>
            <a:r>
              <a:rPr lang="en-GB" altLang="en-US" sz="2800" b="1" dirty="0" err="1"/>
              <a:t>yg</a:t>
            </a:r>
            <a:r>
              <a:rPr lang="en-GB" altLang="en-US" sz="2800" b="1" dirty="0"/>
              <a:t> </a:t>
            </a:r>
            <a:r>
              <a:rPr lang="en-GB" altLang="en-US" sz="2800" b="1" dirty="0" err="1"/>
              <a:t>tinggi</a:t>
            </a:r>
            <a:r>
              <a:rPr lang="en-GB" altLang="en-US" sz="2800" b="1" dirty="0"/>
              <a:t> </a:t>
            </a:r>
          </a:p>
        </p:txBody>
      </p:sp>
      <p:pic>
        <p:nvPicPr>
          <p:cNvPr id="10260" name="Picture 45" descr="150px-Aspirin-skeletal">
            <a:hlinkClick r:id="rId3" tooltip="Aspirin-skeletal.sv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652" y="2977961"/>
            <a:ext cx="1874808" cy="15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46" descr="redr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163" y="2626205"/>
            <a:ext cx="31734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p:nvPr/>
        </p:nvSpPr>
        <p:spPr>
          <a:xfrm>
            <a:off x="2039046" y="6461420"/>
            <a:ext cx="7755037" cy="307776"/>
          </a:xfrm>
          <a:prstGeom prst="rect">
            <a:avLst/>
          </a:prstGeom>
          <a:noFill/>
        </p:spPr>
        <p:txBody>
          <a:bodyPr wrap="square" lIns="121917" tIns="60958" rIns="121917" bIns="60958" rtlCol="0" anchor="b">
            <a:spAutoFit/>
          </a:bodyPr>
          <a:lstStyle/>
          <a:p>
            <a:pPr algn="r"/>
            <a:r>
              <a:rPr lang="sv-SE" sz="1200" dirty="0">
                <a:solidFill>
                  <a:prstClr val="black">
                    <a:lumMod val="50000"/>
                    <a:lumOff val="50000"/>
                  </a:prstClr>
                </a:solidFill>
              </a:rPr>
              <a:t>Krämer. J Endocrinol Invest 2008; 31: 479–88.</a:t>
            </a:r>
          </a:p>
        </p:txBody>
      </p:sp>
      <p:sp>
        <p:nvSpPr>
          <p:cNvPr id="9" name="Rectangle 8"/>
          <p:cNvSpPr/>
          <p:nvPr/>
        </p:nvSpPr>
        <p:spPr>
          <a:xfrm>
            <a:off x="1981365" y="2101301"/>
            <a:ext cx="3827387" cy="3844083"/>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FR">
              <a:solidFill>
                <a:prstClr val="white"/>
              </a:solidFill>
            </a:endParaRPr>
          </a:p>
        </p:txBody>
      </p:sp>
      <p:grpSp>
        <p:nvGrpSpPr>
          <p:cNvPr id="10" name="Groupe 9"/>
          <p:cNvGrpSpPr/>
          <p:nvPr/>
        </p:nvGrpSpPr>
        <p:grpSpPr>
          <a:xfrm>
            <a:off x="2493340" y="1795264"/>
            <a:ext cx="3081229" cy="1006430"/>
            <a:chOff x="544760" y="957562"/>
            <a:chExt cx="2310922" cy="754823"/>
          </a:xfrm>
        </p:grpSpPr>
        <p:sp>
          <p:nvSpPr>
            <p:cNvPr id="11" name="Titre 2"/>
            <p:cNvSpPr txBox="1">
              <a:spLocks/>
            </p:cNvSpPr>
            <p:nvPr/>
          </p:nvSpPr>
          <p:spPr>
            <a:xfrm>
              <a:off x="571142" y="957562"/>
              <a:ext cx="2284540" cy="754823"/>
            </a:xfrm>
            <a:prstGeom prst="rect">
              <a:avLst/>
            </a:prstGeom>
            <a:solidFill>
              <a:schemeClr val="bg1"/>
            </a:solidFill>
          </p:spPr>
          <p:txBody>
            <a:bodyPr wrap="square">
              <a:spAutoFit/>
            </a:bodyPr>
            <a:lstStyle>
              <a:lvl1pPr algn="l" defTabSz="914400" rtl="0" eaLnBrk="1" latinLnBrk="0" hangingPunct="1">
                <a:spcBef>
                  <a:spcPct val="0"/>
                </a:spcBef>
                <a:buNone/>
                <a:defRPr sz="2800" b="1" kern="1200">
                  <a:solidFill>
                    <a:srgbClr val="002060"/>
                  </a:solidFill>
                  <a:latin typeface="+mj-lt"/>
                  <a:ea typeface="+mj-ea"/>
                  <a:cs typeface="+mj-cs"/>
                </a:defRPr>
              </a:lvl1pPr>
            </a:lstStyle>
            <a:p>
              <a:pPr fontAlgn="base">
                <a:lnSpc>
                  <a:spcPct val="110000"/>
                </a:lnSpc>
                <a:spcBef>
                  <a:spcPts val="0"/>
                </a:spcBef>
              </a:pPr>
              <a:r>
                <a:rPr lang="de-CH" sz="2700" i="1" dirty="0">
                  <a:solidFill>
                    <a:srgbClr val="1D307A"/>
                  </a:solidFill>
                  <a:latin typeface="Calibri"/>
                  <a:cs typeface="Arial" panose="020B0604020202020204" pitchFamily="34" charset="0"/>
                </a:rPr>
                <a:t>Chemical products</a:t>
              </a:r>
            </a:p>
            <a:p>
              <a:pPr algn="ctr" fontAlgn="base">
                <a:lnSpc>
                  <a:spcPct val="110000"/>
                </a:lnSpc>
                <a:spcBef>
                  <a:spcPts val="0"/>
                </a:spcBef>
              </a:pPr>
              <a:r>
                <a:rPr lang="de-CH" sz="2700" b="0" dirty="0">
                  <a:solidFill>
                    <a:srgbClr val="1D307A"/>
                  </a:solidFill>
                  <a:latin typeface="Calibri"/>
                  <a:cs typeface="Arial" panose="020B0604020202020204" pitchFamily="34" charset="0"/>
                </a:rPr>
                <a:t>(produk kimia)</a:t>
              </a:r>
              <a:endParaRPr lang="fr-FR" sz="2700" b="0" dirty="0">
                <a:solidFill>
                  <a:srgbClr val="1D307A"/>
                </a:solidFill>
                <a:latin typeface="Calibri"/>
              </a:endParaRPr>
            </a:p>
          </p:txBody>
        </p:sp>
        <p:cxnSp>
          <p:nvCxnSpPr>
            <p:cNvPr id="12" name="Connecteur droit 11"/>
            <p:cNvCxnSpPr/>
            <p:nvPr/>
          </p:nvCxnSpPr>
          <p:spPr>
            <a:xfrm>
              <a:off x="544760" y="1045104"/>
              <a:ext cx="0" cy="252000"/>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Titre 2"/>
          <p:cNvSpPr txBox="1">
            <a:spLocks/>
          </p:cNvSpPr>
          <p:nvPr/>
        </p:nvSpPr>
        <p:spPr>
          <a:xfrm>
            <a:off x="2104664" y="5051508"/>
            <a:ext cx="3580789" cy="764308"/>
          </a:xfrm>
          <a:prstGeom prst="rect">
            <a:avLst/>
          </a:prstGeom>
          <a:noFill/>
        </p:spPr>
        <p:txBody>
          <a:bodyPr wrap="square" lIns="121917" tIns="60958" rIns="121917" bIns="60958">
            <a:spAutoFit/>
          </a:bodyPr>
          <a:lstStyle>
            <a:lvl1pPr algn="l" defTabSz="914400" rtl="0" eaLnBrk="1" latinLnBrk="0" hangingPunct="1">
              <a:spcBef>
                <a:spcPct val="0"/>
              </a:spcBef>
              <a:buNone/>
              <a:defRPr sz="2800" b="1" kern="1200">
                <a:solidFill>
                  <a:srgbClr val="002060"/>
                </a:solidFill>
                <a:latin typeface="+mj-lt"/>
                <a:ea typeface="+mj-ea"/>
                <a:cs typeface="+mj-cs"/>
              </a:defRPr>
            </a:lvl1pPr>
          </a:lstStyle>
          <a:p>
            <a:pPr algn="ctr" fontAlgn="base">
              <a:lnSpc>
                <a:spcPts val="2533"/>
              </a:lnSpc>
              <a:spcBef>
                <a:spcPts val="0"/>
              </a:spcBef>
            </a:pPr>
            <a:r>
              <a:rPr lang="en-US" sz="2000" dirty="0" err="1">
                <a:solidFill>
                  <a:srgbClr val="1D307A"/>
                </a:solidFill>
                <a:latin typeface="Calibri"/>
                <a:cs typeface="Arial" panose="020B0604020202020204" pitchFamily="34" charset="0"/>
              </a:rPr>
              <a:t>Memiliki</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massa</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molekul</a:t>
            </a:r>
            <a:r>
              <a:rPr lang="en-US" sz="2000" dirty="0">
                <a:solidFill>
                  <a:srgbClr val="1D307A"/>
                </a:solidFill>
                <a:latin typeface="Calibri"/>
                <a:cs typeface="Arial" panose="020B0604020202020204" pitchFamily="34" charset="0"/>
              </a:rPr>
              <a:t> </a:t>
            </a:r>
            <a:r>
              <a:rPr lang="en-US" sz="2000" dirty="0" err="1">
                <a:solidFill>
                  <a:srgbClr val="1D307A"/>
                </a:solidFill>
                <a:latin typeface="Calibri"/>
                <a:cs typeface="Arial" panose="020B0604020202020204" pitchFamily="34" charset="0"/>
              </a:rPr>
              <a:t>kecil</a:t>
            </a:r>
            <a:r>
              <a:rPr lang="en-US" sz="2000" dirty="0">
                <a:solidFill>
                  <a:srgbClr val="1D307A"/>
                </a:solidFill>
                <a:latin typeface="Calibri"/>
                <a:cs typeface="Arial" panose="020B0604020202020204" pitchFamily="34" charset="0"/>
              </a:rPr>
              <a:t> </a:t>
            </a:r>
          </a:p>
          <a:p>
            <a:pPr algn="ctr" fontAlgn="base">
              <a:lnSpc>
                <a:spcPts val="2533"/>
              </a:lnSpc>
              <a:spcBef>
                <a:spcPts val="0"/>
              </a:spcBef>
            </a:pPr>
            <a:r>
              <a:rPr lang="en-US" sz="2400" b="0" dirty="0">
                <a:solidFill>
                  <a:srgbClr val="1D307A"/>
                </a:solidFill>
                <a:latin typeface="Calibri"/>
                <a:cs typeface="Arial" panose="020B0604020202020204" pitchFamily="34" charset="0"/>
              </a:rPr>
              <a:t>e.g. 180 </a:t>
            </a:r>
            <a:r>
              <a:rPr lang="en-US" sz="2400" b="0" dirty="0" err="1">
                <a:solidFill>
                  <a:srgbClr val="1D307A"/>
                </a:solidFill>
                <a:latin typeface="Calibri"/>
                <a:cs typeface="Arial" panose="020B0604020202020204" pitchFamily="34" charset="0"/>
              </a:rPr>
              <a:t>daltons</a:t>
            </a:r>
            <a:r>
              <a:rPr lang="en-US" sz="2400" b="0" dirty="0">
                <a:solidFill>
                  <a:srgbClr val="1D307A"/>
                </a:solidFill>
                <a:latin typeface="Calibri"/>
                <a:cs typeface="Arial" panose="020B0604020202020204" pitchFamily="34" charset="0"/>
              </a:rPr>
              <a:t> (Aspirin®)</a:t>
            </a:r>
          </a:p>
        </p:txBody>
      </p:sp>
      <p:sp>
        <p:nvSpPr>
          <p:cNvPr id="20"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3</a:t>
            </a:fld>
            <a:endParaRPr lang="en-US" sz="1400" dirty="0">
              <a:solidFill>
                <a:prstClr val="white"/>
              </a:solidFill>
            </a:endParaRPr>
          </a:p>
        </p:txBody>
      </p:sp>
    </p:spTree>
    <p:extLst>
      <p:ext uri="{BB962C8B-B14F-4D97-AF65-F5344CB8AC3E}">
        <p14:creationId xmlns:p14="http://schemas.microsoft.com/office/powerpoint/2010/main" val="796476614"/>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524001" y="398385"/>
            <a:ext cx="9601200" cy="1303337"/>
          </a:xfrm>
        </p:spPr>
        <p:txBody>
          <a:bodyPr>
            <a:normAutofit/>
          </a:bodyPr>
          <a:lstStyle/>
          <a:p>
            <a:r>
              <a:rPr lang="en-GB" altLang="en-US" sz="3200" dirty="0" err="1"/>
              <a:t>Produk</a:t>
            </a:r>
            <a:r>
              <a:rPr lang="en-GB" altLang="en-US" sz="3200" dirty="0"/>
              <a:t> </a:t>
            </a:r>
            <a:r>
              <a:rPr lang="en-GB" altLang="en-US" sz="3200" dirty="0" err="1"/>
              <a:t>biologis</a:t>
            </a:r>
            <a:r>
              <a:rPr lang="en-GB" altLang="en-US" sz="3200" dirty="0"/>
              <a:t> </a:t>
            </a:r>
            <a:r>
              <a:rPr lang="en-GB" altLang="en-US" sz="3200" dirty="0" err="1"/>
              <a:t>memiliki</a:t>
            </a:r>
            <a:r>
              <a:rPr lang="en-GB" altLang="en-US" sz="3200" dirty="0"/>
              <a:t> </a:t>
            </a:r>
            <a:r>
              <a:rPr lang="en-GB" altLang="en-US" sz="3200" dirty="0" err="1"/>
              <a:t>struktur</a:t>
            </a:r>
            <a:r>
              <a:rPr lang="en-GB" altLang="en-US" sz="3200" dirty="0"/>
              <a:t> </a:t>
            </a:r>
            <a:r>
              <a:rPr lang="en-GB" altLang="en-US" sz="3200" dirty="0" err="1"/>
              <a:t>molekul</a:t>
            </a:r>
            <a:r>
              <a:rPr lang="en-GB" altLang="en-US" sz="3200" dirty="0"/>
              <a:t> yang </a:t>
            </a:r>
            <a:r>
              <a:rPr lang="en-GB" altLang="en-US" sz="3200" dirty="0" err="1"/>
              <a:t>lebih</a:t>
            </a:r>
            <a:r>
              <a:rPr lang="en-GB" altLang="en-US" sz="3200" dirty="0"/>
              <a:t> </a:t>
            </a:r>
            <a:r>
              <a:rPr lang="en-GB" altLang="en-US" sz="3200" dirty="0" err="1"/>
              <a:t>kompleks</a:t>
            </a:r>
            <a:r>
              <a:rPr lang="en-GB" altLang="en-US" sz="3200" dirty="0"/>
              <a:t> </a:t>
            </a:r>
          </a:p>
        </p:txBody>
      </p:sp>
      <p:sp>
        <p:nvSpPr>
          <p:cNvPr id="17" name="Text Placeholder 2"/>
          <p:cNvSpPr txBox="1">
            <a:spLocks/>
          </p:cNvSpPr>
          <p:nvPr/>
        </p:nvSpPr>
        <p:spPr>
          <a:xfrm>
            <a:off x="799745" y="1512560"/>
            <a:ext cx="8476239" cy="1480828"/>
          </a:xfrm>
          <a:prstGeom prst="rect">
            <a:avLst/>
          </a:prstGeom>
        </p:spPr>
        <p:txBody>
          <a:bodyPr lIns="121917" tIns="60958" rIns="121917" bIns="60958"/>
          <a:lstStyle>
            <a:lvl1pPr marL="216002" indent="-216002" algn="l" defTabSz="658294" rtl="0" eaLnBrk="1" latinLnBrk="0" hangingPunct="1">
              <a:lnSpc>
                <a:spcPct val="90000"/>
              </a:lnSpc>
              <a:spcBef>
                <a:spcPts val="720"/>
              </a:spcBef>
              <a:buClr>
                <a:srgbClr val="1D307A"/>
              </a:buClr>
              <a:buSzPct val="85000"/>
              <a:buFont typeface="Wingdings" panose="05000000000000000000" pitchFamily="2" charset="2"/>
              <a:buChar char="l"/>
              <a:defRPr sz="1800" b="0" kern="1200">
                <a:solidFill>
                  <a:srgbClr val="1D307A"/>
                </a:solidFill>
                <a:latin typeface="+mn-lt"/>
                <a:ea typeface="+mn-ea"/>
                <a:cs typeface="+mn-cs"/>
              </a:defRPr>
            </a:lvl1pPr>
            <a:lvl2pPr marL="522293" indent="-193148" algn="l" defTabSz="658294" rtl="0" eaLnBrk="1" latinLnBrk="0" hangingPunct="1">
              <a:lnSpc>
                <a:spcPct val="90000"/>
              </a:lnSpc>
              <a:spcBef>
                <a:spcPts val="360"/>
              </a:spcBef>
              <a:buClr>
                <a:srgbClr val="AD9259"/>
              </a:buClr>
              <a:buSzPct val="60000"/>
              <a:buFont typeface="Arial" panose="020B0604020202020204" pitchFamily="34" charset="0"/>
              <a:buChar char="►"/>
              <a:defRPr sz="1600" b="0" kern="1200">
                <a:solidFill>
                  <a:schemeClr val="accent3"/>
                </a:solidFill>
                <a:latin typeface="+mn-lt"/>
                <a:ea typeface="+mn-ea"/>
                <a:cs typeface="+mn-cs"/>
              </a:defRPr>
            </a:lvl2pPr>
            <a:lvl3pPr marL="822866" indent="-164573" algn="l" defTabSz="658294"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3pPr>
            <a:lvl4pPr marL="1152014"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4pPr>
            <a:lvl5pPr marL="1481161"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5pPr>
            <a:lvl6pPr marL="1810306"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6pPr>
            <a:lvl7pPr marL="2139454"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7pPr>
            <a:lvl8pPr marL="2468600"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8pPr>
            <a:lvl9pPr marL="2797745"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9pPr>
          </a:lstStyle>
          <a:p>
            <a:pPr>
              <a:buSzPct val="75000"/>
              <a:defRPr/>
            </a:pPr>
            <a:r>
              <a:rPr lang="en-GB" dirty="0" err="1"/>
              <a:t>Produk</a:t>
            </a:r>
            <a:r>
              <a:rPr lang="en-GB" dirty="0"/>
              <a:t> </a:t>
            </a:r>
            <a:r>
              <a:rPr lang="en-GB" dirty="0" err="1"/>
              <a:t>biologis</a:t>
            </a:r>
            <a:r>
              <a:rPr lang="en-GB" dirty="0"/>
              <a:t> </a:t>
            </a:r>
            <a:r>
              <a:rPr lang="en-GB" dirty="0" err="1"/>
              <a:t>mengandung</a:t>
            </a:r>
            <a:r>
              <a:rPr lang="en-GB" dirty="0"/>
              <a:t> protein yang </a:t>
            </a:r>
            <a:r>
              <a:rPr lang="en-GB" dirty="0" err="1"/>
              <a:t>mengalami</a:t>
            </a:r>
            <a:r>
              <a:rPr lang="en-GB" dirty="0"/>
              <a:t> </a:t>
            </a:r>
            <a:r>
              <a:rPr lang="en-GB" dirty="0" err="1"/>
              <a:t>modifikasi</a:t>
            </a:r>
            <a:r>
              <a:rPr lang="en-GB" dirty="0"/>
              <a:t> </a:t>
            </a:r>
            <a:r>
              <a:rPr lang="en-GB" i="1" dirty="0"/>
              <a:t>post translational </a:t>
            </a:r>
            <a:r>
              <a:rPr lang="en-GB" dirty="0"/>
              <a:t> </a:t>
            </a:r>
            <a:r>
              <a:rPr lang="en-GB" dirty="0" err="1"/>
              <a:t>selama</a:t>
            </a:r>
            <a:r>
              <a:rPr lang="en-GB" dirty="0"/>
              <a:t> </a:t>
            </a:r>
            <a:r>
              <a:rPr lang="en-GB" dirty="0" err="1"/>
              <a:t>pembuatannya</a:t>
            </a:r>
            <a:r>
              <a:rPr lang="en-GB" dirty="0"/>
              <a:t>, </a:t>
            </a:r>
            <a:r>
              <a:rPr lang="en-GB" dirty="0" err="1"/>
              <a:t>sehingga</a:t>
            </a:r>
            <a:r>
              <a:rPr lang="en-GB" dirty="0"/>
              <a:t> </a:t>
            </a:r>
            <a:r>
              <a:rPr lang="en-GB" dirty="0" err="1"/>
              <a:t>berkontribusi</a:t>
            </a:r>
            <a:r>
              <a:rPr lang="en-GB" dirty="0"/>
              <a:t> </a:t>
            </a:r>
            <a:r>
              <a:rPr lang="en-GB" dirty="0" err="1"/>
              <a:t>terhadap</a:t>
            </a:r>
            <a:r>
              <a:rPr lang="en-GB" dirty="0"/>
              <a:t> </a:t>
            </a:r>
            <a:r>
              <a:rPr lang="en-GB" dirty="0" err="1"/>
              <a:t>kompleksitas</a:t>
            </a:r>
            <a:r>
              <a:rPr lang="en-GB" dirty="0"/>
              <a:t> </a:t>
            </a:r>
          </a:p>
        </p:txBody>
      </p:sp>
      <p:sp>
        <p:nvSpPr>
          <p:cNvPr id="22" name="TextBox 12"/>
          <p:cNvSpPr txBox="1"/>
          <p:nvPr/>
        </p:nvSpPr>
        <p:spPr>
          <a:xfrm>
            <a:off x="1070163" y="6354250"/>
            <a:ext cx="8943372" cy="492443"/>
          </a:xfrm>
          <a:prstGeom prst="rect">
            <a:avLst/>
          </a:prstGeom>
          <a:noFill/>
        </p:spPr>
        <p:txBody>
          <a:bodyPr wrap="square" lIns="121917" tIns="60958" rIns="121917" bIns="60958" rtlCol="0" anchor="b">
            <a:spAutoFit/>
          </a:bodyPr>
          <a:lstStyle/>
          <a:p>
            <a:pPr algn="r">
              <a:buSzPct val="75000"/>
            </a:pPr>
            <a:r>
              <a:rPr lang="en-US" sz="1200" dirty="0" err="1">
                <a:solidFill>
                  <a:schemeClr val="tx1">
                    <a:lumMod val="50000"/>
                    <a:lumOff val="50000"/>
                  </a:schemeClr>
                </a:solidFill>
              </a:rPr>
              <a:t>Covic</a:t>
            </a:r>
            <a:r>
              <a:rPr lang="en-US" sz="1200" dirty="0">
                <a:solidFill>
                  <a:schemeClr val="tx1">
                    <a:lumMod val="50000"/>
                    <a:lumOff val="50000"/>
                  </a:schemeClr>
                </a:solidFill>
              </a:rPr>
              <a:t> et al. </a:t>
            </a:r>
            <a:r>
              <a:rPr lang="en-US" sz="1200" dirty="0" err="1">
                <a:solidFill>
                  <a:schemeClr val="tx1">
                    <a:lumMod val="50000"/>
                    <a:lumOff val="50000"/>
                  </a:schemeClr>
                </a:solidFill>
              </a:rPr>
              <a:t>Nephrol</a:t>
            </a:r>
            <a:r>
              <a:rPr lang="en-US" sz="1200" dirty="0">
                <a:solidFill>
                  <a:schemeClr val="tx1">
                    <a:lumMod val="50000"/>
                    <a:lumOff val="50000"/>
                  </a:schemeClr>
                </a:solidFill>
              </a:rPr>
              <a:t> Dial Transplant 2008; 23: 3731–7; </a:t>
            </a:r>
            <a:br>
              <a:rPr lang="en-US" sz="1200" dirty="0">
                <a:solidFill>
                  <a:schemeClr val="tx1">
                    <a:lumMod val="50000"/>
                    <a:lumOff val="50000"/>
                  </a:schemeClr>
                </a:solidFill>
              </a:rPr>
            </a:br>
            <a:r>
              <a:rPr lang="en-US" sz="1200" dirty="0" err="1">
                <a:solidFill>
                  <a:schemeClr val="tx1">
                    <a:lumMod val="50000"/>
                    <a:lumOff val="50000"/>
                  </a:schemeClr>
                </a:solidFill>
              </a:rPr>
              <a:t>Kuhlmann</a:t>
            </a:r>
            <a:r>
              <a:rPr lang="en-US" sz="1200" dirty="0">
                <a:solidFill>
                  <a:schemeClr val="tx1">
                    <a:lumMod val="50000"/>
                    <a:lumOff val="50000"/>
                  </a:schemeClr>
                </a:solidFill>
              </a:rPr>
              <a:t> et al. </a:t>
            </a:r>
            <a:r>
              <a:rPr lang="en-US" sz="1200" dirty="0" err="1">
                <a:solidFill>
                  <a:schemeClr val="tx1">
                    <a:lumMod val="50000"/>
                    <a:lumOff val="50000"/>
                  </a:schemeClr>
                </a:solidFill>
              </a:rPr>
              <a:t>Nephrol</a:t>
            </a:r>
            <a:r>
              <a:rPr lang="en-US" sz="1200" dirty="0">
                <a:solidFill>
                  <a:schemeClr val="tx1">
                    <a:lumMod val="50000"/>
                    <a:lumOff val="50000"/>
                  </a:schemeClr>
                </a:solidFill>
              </a:rPr>
              <a:t> Dial Transplant 2006; 21 (</a:t>
            </a:r>
            <a:r>
              <a:rPr lang="en-US" sz="1200" dirty="0" err="1">
                <a:solidFill>
                  <a:schemeClr val="tx1">
                    <a:lumMod val="50000"/>
                    <a:lumOff val="50000"/>
                  </a:schemeClr>
                </a:solidFill>
              </a:rPr>
              <a:t>Suppl</a:t>
            </a:r>
            <a:r>
              <a:rPr lang="en-US" sz="1200" dirty="0">
                <a:solidFill>
                  <a:schemeClr val="tx1">
                    <a:lumMod val="50000"/>
                    <a:lumOff val="50000"/>
                  </a:schemeClr>
                </a:solidFill>
              </a:rPr>
              <a:t> 5): v4–8; </a:t>
            </a:r>
            <a:r>
              <a:rPr lang="en-US" sz="1200" dirty="0" err="1">
                <a:solidFill>
                  <a:schemeClr val="tx1">
                    <a:lumMod val="50000"/>
                    <a:lumOff val="50000"/>
                  </a:schemeClr>
                </a:solidFill>
              </a:rPr>
              <a:t>Schellekens</a:t>
            </a:r>
            <a:r>
              <a:rPr lang="en-US" sz="1200" dirty="0">
                <a:solidFill>
                  <a:schemeClr val="tx1">
                    <a:lumMod val="50000"/>
                    <a:lumOff val="50000"/>
                  </a:schemeClr>
                </a:solidFill>
              </a:rPr>
              <a:t>. Nat Rev Drug </a:t>
            </a:r>
            <a:r>
              <a:rPr lang="en-US" sz="1200" dirty="0" err="1">
                <a:solidFill>
                  <a:schemeClr val="tx1">
                    <a:lumMod val="50000"/>
                    <a:lumOff val="50000"/>
                  </a:schemeClr>
                </a:solidFill>
              </a:rPr>
              <a:t>Discov</a:t>
            </a:r>
            <a:r>
              <a:rPr lang="en-US" sz="1200" dirty="0">
                <a:solidFill>
                  <a:schemeClr val="tx1">
                    <a:lumMod val="50000"/>
                    <a:lumOff val="50000"/>
                  </a:schemeClr>
                </a:solidFill>
              </a:rPr>
              <a:t> 2002; 1: 457–62.</a:t>
            </a:r>
          </a:p>
        </p:txBody>
      </p:sp>
      <p:grpSp>
        <p:nvGrpSpPr>
          <p:cNvPr id="12" name="Groupe 11"/>
          <p:cNvGrpSpPr/>
          <p:nvPr/>
        </p:nvGrpSpPr>
        <p:grpSpPr>
          <a:xfrm>
            <a:off x="6650645" y="2423219"/>
            <a:ext cx="3395009" cy="1130424"/>
            <a:chOff x="3844982" y="1817414"/>
            <a:chExt cx="2546257" cy="847818"/>
          </a:xfrm>
        </p:grpSpPr>
        <p:sp>
          <p:nvSpPr>
            <p:cNvPr id="31" name="Parenthèse ouvrante 30"/>
            <p:cNvSpPr/>
            <p:nvPr/>
          </p:nvSpPr>
          <p:spPr>
            <a:xfrm rot="5400000" flipH="1">
              <a:off x="4528993" y="1698243"/>
              <a:ext cx="282978" cy="1651000"/>
            </a:xfrm>
            <a:prstGeom prst="leftBracket">
              <a:avLst>
                <a:gd name="adj" fmla="val 0"/>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p>
          </p:txBody>
        </p:sp>
        <p:sp>
          <p:nvSpPr>
            <p:cNvPr id="12296" name="Rounded Rectangle 8"/>
            <p:cNvSpPr>
              <a:spLocks noChangeArrowheads="1"/>
            </p:cNvSpPr>
            <p:nvPr/>
          </p:nvSpPr>
          <p:spPr bwMode="auto">
            <a:xfrm>
              <a:off x="4627239" y="1817414"/>
              <a:ext cx="1764000" cy="468000"/>
            </a:xfrm>
            <a:prstGeom prst="roundRect">
              <a:avLst>
                <a:gd name="adj" fmla="val 16667"/>
              </a:avLst>
            </a:prstGeom>
            <a:solidFill>
              <a:schemeClr val="accent6">
                <a:lumMod val="75000"/>
              </a:schemeClr>
            </a:solidFill>
            <a:ln w="25400" algn="ctr">
              <a:solidFill>
                <a:schemeClr val="accent6">
                  <a:lumMod val="60000"/>
                  <a:lumOff val="40000"/>
                </a:schemeClr>
              </a:solidFill>
              <a:round/>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400" b="0" dirty="0" err="1">
                  <a:latin typeface="+mn-lt"/>
                </a:rPr>
                <a:t>Immunogenisitas</a:t>
              </a:r>
              <a:endParaRPr lang="en-GB" altLang="en-US" sz="2400" b="0" dirty="0">
                <a:latin typeface="+mn-lt"/>
              </a:endParaRPr>
            </a:p>
          </p:txBody>
        </p:sp>
      </p:grpSp>
      <p:grpSp>
        <p:nvGrpSpPr>
          <p:cNvPr id="13" name="Groupe 12"/>
          <p:cNvGrpSpPr/>
          <p:nvPr/>
        </p:nvGrpSpPr>
        <p:grpSpPr>
          <a:xfrm>
            <a:off x="6650644" y="3961963"/>
            <a:ext cx="3426763" cy="1082421"/>
            <a:chOff x="3844982" y="2971471"/>
            <a:chExt cx="2570072" cy="811816"/>
          </a:xfrm>
        </p:grpSpPr>
        <p:sp>
          <p:nvSpPr>
            <p:cNvPr id="32" name="Parenthèse ouvrante 31"/>
            <p:cNvSpPr/>
            <p:nvPr/>
          </p:nvSpPr>
          <p:spPr>
            <a:xfrm rot="16200000" flipH="1" flipV="1">
              <a:off x="4528993" y="2287460"/>
              <a:ext cx="282978" cy="1651000"/>
            </a:xfrm>
            <a:prstGeom prst="leftBracket">
              <a:avLst>
                <a:gd name="adj" fmla="val 0"/>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p>
          </p:txBody>
        </p:sp>
        <p:sp>
          <p:nvSpPr>
            <p:cNvPr id="12297" name="Rounded Rectangle 9"/>
            <p:cNvSpPr>
              <a:spLocks noChangeArrowheads="1"/>
            </p:cNvSpPr>
            <p:nvPr/>
          </p:nvSpPr>
          <p:spPr bwMode="auto">
            <a:xfrm>
              <a:off x="4651054" y="3315287"/>
              <a:ext cx="1764000" cy="468000"/>
            </a:xfrm>
            <a:prstGeom prst="roundRect">
              <a:avLst>
                <a:gd name="adj" fmla="val 16667"/>
              </a:avLst>
            </a:prstGeom>
            <a:solidFill>
              <a:schemeClr val="accent6">
                <a:lumMod val="75000"/>
              </a:schemeClr>
            </a:solidFill>
            <a:ln w="25400" algn="ctr">
              <a:solidFill>
                <a:schemeClr val="accent6">
                  <a:lumMod val="60000"/>
                  <a:lumOff val="40000"/>
                </a:schemeClr>
              </a:solidFill>
              <a:round/>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400" b="0" dirty="0" err="1">
                  <a:latin typeface="+mn-lt"/>
                </a:rPr>
                <a:t>Kestabilan</a:t>
              </a:r>
              <a:endParaRPr lang="en-GB" altLang="en-US" sz="2400" b="0" dirty="0">
                <a:latin typeface="+mn-lt"/>
              </a:endParaRPr>
            </a:p>
          </p:txBody>
        </p:sp>
      </p:grpSp>
      <p:grpSp>
        <p:nvGrpSpPr>
          <p:cNvPr id="16" name="Groupe 15"/>
          <p:cNvGrpSpPr/>
          <p:nvPr/>
        </p:nvGrpSpPr>
        <p:grpSpPr>
          <a:xfrm>
            <a:off x="2114596" y="2423219"/>
            <a:ext cx="3352497" cy="1130424"/>
            <a:chOff x="442946" y="1817414"/>
            <a:chExt cx="2514373" cy="847818"/>
          </a:xfrm>
        </p:grpSpPr>
        <p:sp>
          <p:nvSpPr>
            <p:cNvPr id="12294" name="Rounded Rectangle 1"/>
            <p:cNvSpPr>
              <a:spLocks noChangeArrowheads="1"/>
            </p:cNvSpPr>
            <p:nvPr/>
          </p:nvSpPr>
          <p:spPr bwMode="auto">
            <a:xfrm>
              <a:off x="442946" y="1817414"/>
              <a:ext cx="1764000" cy="468000"/>
            </a:xfrm>
            <a:prstGeom prst="roundRect">
              <a:avLst>
                <a:gd name="adj" fmla="val 16667"/>
              </a:avLst>
            </a:prstGeom>
            <a:solidFill>
              <a:schemeClr val="accent6">
                <a:lumMod val="75000"/>
              </a:schemeClr>
            </a:solidFill>
            <a:ln w="25400" algn="ctr">
              <a:solidFill>
                <a:schemeClr val="accent6">
                  <a:lumMod val="60000"/>
                  <a:lumOff val="40000"/>
                </a:schemeClr>
              </a:solidFill>
              <a:round/>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400" b="0" dirty="0" err="1">
                  <a:latin typeface="+mn-lt"/>
                </a:rPr>
                <a:t>Aktivitas</a:t>
              </a:r>
              <a:r>
                <a:rPr lang="en-GB" altLang="en-US" sz="2400" b="0" dirty="0">
                  <a:latin typeface="+mn-lt"/>
                </a:rPr>
                <a:t> </a:t>
              </a:r>
              <a:r>
                <a:rPr lang="en-GB" altLang="en-US" sz="2400" b="0" dirty="0" err="1">
                  <a:latin typeface="+mn-lt"/>
                </a:rPr>
                <a:t>biologis</a:t>
              </a:r>
              <a:endParaRPr lang="en-GB" altLang="en-US" sz="2400" b="0" dirty="0">
                <a:latin typeface="+mn-lt"/>
              </a:endParaRPr>
            </a:p>
          </p:txBody>
        </p:sp>
        <p:sp>
          <p:nvSpPr>
            <p:cNvPr id="27" name="Parenthèse ouvrante 26"/>
            <p:cNvSpPr/>
            <p:nvPr/>
          </p:nvSpPr>
          <p:spPr>
            <a:xfrm rot="16200000">
              <a:off x="1990330" y="1698243"/>
              <a:ext cx="282978" cy="1651000"/>
            </a:xfrm>
            <a:prstGeom prst="leftBracket">
              <a:avLst>
                <a:gd name="adj" fmla="val 0"/>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p>
          </p:txBody>
        </p:sp>
      </p:grpSp>
      <p:grpSp>
        <p:nvGrpSpPr>
          <p:cNvPr id="15" name="Groupe 14"/>
          <p:cNvGrpSpPr/>
          <p:nvPr/>
        </p:nvGrpSpPr>
        <p:grpSpPr>
          <a:xfrm>
            <a:off x="2114596" y="3961964"/>
            <a:ext cx="3352497" cy="1162928"/>
            <a:chOff x="442946" y="2971471"/>
            <a:chExt cx="2514373" cy="872196"/>
          </a:xfrm>
        </p:grpSpPr>
        <p:sp>
          <p:nvSpPr>
            <p:cNvPr id="12295" name="Rounded Rectangle 7"/>
            <p:cNvSpPr>
              <a:spLocks noChangeArrowheads="1"/>
            </p:cNvSpPr>
            <p:nvPr/>
          </p:nvSpPr>
          <p:spPr bwMode="auto">
            <a:xfrm>
              <a:off x="442946" y="3351287"/>
              <a:ext cx="1764000" cy="492380"/>
            </a:xfrm>
            <a:prstGeom prst="roundRect">
              <a:avLst>
                <a:gd name="adj" fmla="val 16667"/>
              </a:avLst>
            </a:prstGeom>
            <a:solidFill>
              <a:schemeClr val="accent6">
                <a:lumMod val="75000"/>
              </a:schemeClr>
            </a:solidFill>
            <a:ln w="25400" algn="ctr">
              <a:solidFill>
                <a:schemeClr val="accent6">
                  <a:lumMod val="60000"/>
                  <a:lumOff val="40000"/>
                </a:schemeClr>
              </a:solidFill>
              <a:round/>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400" b="0" dirty="0" err="1">
                  <a:latin typeface="+mn-lt"/>
                </a:rPr>
                <a:t>Kelarutan</a:t>
              </a:r>
              <a:r>
                <a:rPr lang="en-GB" altLang="en-US" sz="2400" b="0" dirty="0">
                  <a:latin typeface="+mn-lt"/>
                </a:rPr>
                <a:t> (</a:t>
              </a:r>
              <a:r>
                <a:rPr lang="en-GB" altLang="en-US" sz="2400" b="0" i="1" dirty="0">
                  <a:latin typeface="+mn-lt"/>
                </a:rPr>
                <a:t>Solubility</a:t>
              </a:r>
              <a:r>
                <a:rPr lang="en-GB" altLang="en-US" sz="2400" b="0" dirty="0">
                  <a:latin typeface="+mn-lt"/>
                </a:rPr>
                <a:t>)</a:t>
              </a:r>
            </a:p>
          </p:txBody>
        </p:sp>
        <p:sp>
          <p:nvSpPr>
            <p:cNvPr id="28" name="Parenthèse ouvrante 27"/>
            <p:cNvSpPr/>
            <p:nvPr/>
          </p:nvSpPr>
          <p:spPr>
            <a:xfrm rot="5400000" flipV="1">
              <a:off x="1990330" y="2287460"/>
              <a:ext cx="282978" cy="1651000"/>
            </a:xfrm>
            <a:prstGeom prst="leftBracket">
              <a:avLst>
                <a:gd name="adj" fmla="val 0"/>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p>
          </p:txBody>
        </p:sp>
      </p:grpSp>
      <p:sp>
        <p:nvSpPr>
          <p:cNvPr id="19" name="AutoShape 20"/>
          <p:cNvSpPr>
            <a:spLocks noChangeArrowheads="1"/>
          </p:cNvSpPr>
          <p:nvPr/>
        </p:nvSpPr>
        <p:spPr bwMode="auto">
          <a:xfrm>
            <a:off x="4345236" y="3176337"/>
            <a:ext cx="3469776" cy="1162928"/>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lIns="121917" tIns="60958" rIns="121917" bIns="60958"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000" dirty="0" err="1">
                <a:solidFill>
                  <a:schemeClr val="tx2"/>
                </a:solidFill>
                <a:latin typeface="+mn-lt"/>
              </a:rPr>
              <a:t>Modifikasi</a:t>
            </a:r>
            <a:r>
              <a:rPr lang="en-GB" altLang="en-US" sz="2000" dirty="0">
                <a:solidFill>
                  <a:schemeClr val="tx2"/>
                </a:solidFill>
                <a:latin typeface="+mn-lt"/>
              </a:rPr>
              <a:t> </a:t>
            </a:r>
            <a:r>
              <a:rPr lang="en-GB" altLang="en-US" sz="2000" i="1" dirty="0">
                <a:solidFill>
                  <a:schemeClr val="tx2"/>
                </a:solidFill>
                <a:latin typeface="+mn-lt"/>
              </a:rPr>
              <a:t>Post-translational</a:t>
            </a:r>
            <a:br>
              <a:rPr lang="en-GB" altLang="en-US" sz="2000" i="1" dirty="0">
                <a:solidFill>
                  <a:schemeClr val="tx2"/>
                </a:solidFill>
                <a:latin typeface="+mn-lt"/>
              </a:rPr>
            </a:br>
            <a:r>
              <a:rPr lang="en-GB" altLang="en-US" sz="2000" dirty="0" err="1">
                <a:solidFill>
                  <a:schemeClr val="tx2"/>
                </a:solidFill>
                <a:latin typeface="+mn-lt"/>
              </a:rPr>
              <a:t>dapat</a:t>
            </a:r>
            <a:r>
              <a:rPr lang="en-GB" altLang="en-US" sz="2000" dirty="0">
                <a:solidFill>
                  <a:schemeClr val="tx2"/>
                </a:solidFill>
                <a:latin typeface="+mn-lt"/>
              </a:rPr>
              <a:t> </a:t>
            </a:r>
            <a:r>
              <a:rPr lang="en-GB" altLang="en-US" sz="2000" dirty="0" err="1">
                <a:solidFill>
                  <a:schemeClr val="tx2"/>
                </a:solidFill>
                <a:latin typeface="+mn-lt"/>
              </a:rPr>
              <a:t>mengakibatkan</a:t>
            </a:r>
            <a:r>
              <a:rPr lang="en-GB" altLang="en-US" sz="2000" dirty="0">
                <a:solidFill>
                  <a:schemeClr val="tx2"/>
                </a:solidFill>
                <a:latin typeface="+mn-lt"/>
              </a:rPr>
              <a:t> </a:t>
            </a:r>
          </a:p>
        </p:txBody>
      </p:sp>
      <p:sp>
        <p:nvSpPr>
          <p:cNvPr id="21" name="Slide Number Placeholder 3"/>
          <p:cNvSpPr txBox="1">
            <a:spLocks/>
          </p:cNvSpPr>
          <p:nvPr/>
        </p:nvSpPr>
        <p:spPr>
          <a:xfrm>
            <a:off x="10013535" y="6482997"/>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a:t>
            </a:r>
            <a:r>
              <a:rPr lang="en-US" sz="700" baseline="16000">
                <a:solidFill>
                  <a:schemeClr val="bg1"/>
                </a:solidFill>
              </a:rPr>
              <a:t> </a:t>
            </a:r>
            <a:fld id="{3564A3BF-1B27-407D-BDE9-749F8972F262}" type="slidenum">
              <a:rPr lang="en-US" sz="1400">
                <a:solidFill>
                  <a:schemeClr val="bg1"/>
                </a:solidFill>
              </a:rPr>
              <a:pPr/>
              <a:t>4</a:t>
            </a:fld>
            <a:endParaRPr lang="en-US" sz="1400" dirty="0">
              <a:solidFill>
                <a:schemeClr val="bg1"/>
              </a:solidFill>
            </a:endParaRPr>
          </a:p>
        </p:txBody>
      </p:sp>
    </p:spTree>
    <p:extLst>
      <p:ext uri="{BB962C8B-B14F-4D97-AF65-F5344CB8AC3E}">
        <p14:creationId xmlns:p14="http://schemas.microsoft.com/office/powerpoint/2010/main" val="98704790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0204" y="578736"/>
            <a:ext cx="8827200" cy="709204"/>
          </a:xfrm>
        </p:spPr>
        <p:txBody>
          <a:bodyPr>
            <a:noAutofit/>
          </a:bodyPr>
          <a:lstStyle/>
          <a:p>
            <a:pPr>
              <a:lnSpc>
                <a:spcPts val="2667"/>
              </a:lnSpc>
            </a:pPr>
            <a:r>
              <a:rPr lang="en-GB" altLang="en-US" sz="2800" b="1" dirty="0"/>
              <a:t>Proses </a:t>
            </a:r>
            <a:r>
              <a:rPr lang="en-GB" altLang="en-US" sz="2800" b="1" dirty="0" err="1"/>
              <a:t>produksi</a:t>
            </a:r>
            <a:r>
              <a:rPr lang="en-GB" altLang="en-US" sz="2800" b="1" dirty="0"/>
              <a:t> yang </a:t>
            </a:r>
            <a:r>
              <a:rPr lang="en-GB" altLang="en-US" sz="2800" b="1" dirty="0" err="1"/>
              <a:t>berbeda</a:t>
            </a:r>
            <a:r>
              <a:rPr lang="en-GB" altLang="en-US" sz="2800" b="1" dirty="0"/>
              <a:t> </a:t>
            </a:r>
            <a:r>
              <a:rPr lang="en-GB" altLang="en-US" sz="2800" b="1" dirty="0" err="1"/>
              <a:t>menghasilkan</a:t>
            </a:r>
            <a:r>
              <a:rPr lang="en-GB" altLang="en-US" sz="2800" b="1" dirty="0"/>
              <a:t> </a:t>
            </a:r>
            <a:r>
              <a:rPr lang="en-GB" altLang="en-US" sz="2800" b="1" dirty="0" err="1"/>
              <a:t>produk</a:t>
            </a:r>
            <a:r>
              <a:rPr lang="en-GB" altLang="en-US" sz="2800" b="1" dirty="0"/>
              <a:t> yang </a:t>
            </a:r>
            <a:r>
              <a:rPr lang="en-GB" altLang="en-US" sz="2800" b="1" dirty="0" err="1"/>
              <a:t>berbeda</a:t>
            </a:r>
            <a:r>
              <a:rPr lang="en-GB" altLang="en-US" sz="2800" b="1" dirty="0"/>
              <a:t> </a:t>
            </a:r>
          </a:p>
        </p:txBody>
      </p:sp>
      <p:sp>
        <p:nvSpPr>
          <p:cNvPr id="37" name="TextBox 12"/>
          <p:cNvSpPr txBox="1"/>
          <p:nvPr/>
        </p:nvSpPr>
        <p:spPr>
          <a:xfrm>
            <a:off x="1070163" y="6345937"/>
            <a:ext cx="8943372" cy="492443"/>
          </a:xfrm>
          <a:prstGeom prst="rect">
            <a:avLst/>
          </a:prstGeom>
          <a:noFill/>
        </p:spPr>
        <p:txBody>
          <a:bodyPr wrap="square" lIns="121917" tIns="60958" rIns="121917" bIns="60958" rtlCol="0" anchor="b">
            <a:spAutoFit/>
          </a:bodyPr>
          <a:lstStyle/>
          <a:p>
            <a:pPr algn="r">
              <a:buSzPct val="75000"/>
            </a:pPr>
            <a:endParaRPr lang="en-US" sz="1200" dirty="0">
              <a:solidFill>
                <a:schemeClr val="tx1">
                  <a:lumMod val="50000"/>
                  <a:lumOff val="50000"/>
                </a:schemeClr>
              </a:solidFill>
            </a:endParaRPr>
          </a:p>
          <a:p>
            <a:pPr algn="r">
              <a:buSzPct val="75000"/>
            </a:pPr>
            <a:r>
              <a:rPr lang="en-US" sz="1200" dirty="0" err="1">
                <a:solidFill>
                  <a:schemeClr val="tx1">
                    <a:lumMod val="50000"/>
                    <a:lumOff val="50000"/>
                  </a:schemeClr>
                </a:solidFill>
              </a:rPr>
              <a:t>Kuhlmann</a:t>
            </a:r>
            <a:r>
              <a:rPr lang="en-US" sz="1200" dirty="0">
                <a:solidFill>
                  <a:schemeClr val="tx1">
                    <a:lumMod val="50000"/>
                    <a:lumOff val="50000"/>
                  </a:schemeClr>
                </a:solidFill>
              </a:rPr>
              <a:t> et al. </a:t>
            </a:r>
            <a:r>
              <a:rPr lang="en-US" sz="1200" dirty="0" err="1">
                <a:solidFill>
                  <a:schemeClr val="tx1">
                    <a:lumMod val="50000"/>
                    <a:lumOff val="50000"/>
                  </a:schemeClr>
                </a:solidFill>
              </a:rPr>
              <a:t>Nephrol</a:t>
            </a:r>
            <a:r>
              <a:rPr lang="en-US" sz="1200" dirty="0">
                <a:solidFill>
                  <a:schemeClr val="tx1">
                    <a:lumMod val="50000"/>
                    <a:lumOff val="50000"/>
                  </a:schemeClr>
                </a:solidFill>
              </a:rPr>
              <a:t> Dial Transplant 2006; 21(</a:t>
            </a:r>
            <a:r>
              <a:rPr lang="en-US" sz="1200" dirty="0" err="1">
                <a:solidFill>
                  <a:schemeClr val="tx1">
                    <a:lumMod val="50000"/>
                    <a:lumOff val="50000"/>
                  </a:schemeClr>
                </a:solidFill>
              </a:rPr>
              <a:t>Suppl</a:t>
            </a:r>
            <a:r>
              <a:rPr lang="en-US" sz="1200" dirty="0">
                <a:solidFill>
                  <a:schemeClr val="tx1">
                    <a:lumMod val="50000"/>
                    <a:lumOff val="50000"/>
                  </a:schemeClr>
                </a:solidFill>
              </a:rPr>
              <a:t> 5): v4–8.</a:t>
            </a:r>
          </a:p>
        </p:txBody>
      </p:sp>
      <p:grpSp>
        <p:nvGrpSpPr>
          <p:cNvPr id="16" name="Groupe 15"/>
          <p:cNvGrpSpPr/>
          <p:nvPr/>
        </p:nvGrpSpPr>
        <p:grpSpPr>
          <a:xfrm>
            <a:off x="1840800" y="1402003"/>
            <a:ext cx="1516679" cy="4815189"/>
            <a:chOff x="224152" y="789786"/>
            <a:chExt cx="1137509" cy="3611392"/>
          </a:xfrm>
        </p:grpSpPr>
        <p:sp>
          <p:nvSpPr>
            <p:cNvPr id="19490" name="Text Box 30"/>
            <p:cNvSpPr txBox="1">
              <a:spLocks noChangeArrowheads="1"/>
            </p:cNvSpPr>
            <p:nvPr/>
          </p:nvSpPr>
          <p:spPr bwMode="auto">
            <a:xfrm>
              <a:off x="224152" y="2013221"/>
              <a:ext cx="1008000" cy="432000"/>
            </a:xfrm>
            <a:prstGeom prst="roundRect">
              <a:avLst/>
            </a:prstGeom>
            <a:solidFill>
              <a:schemeClr val="accent5"/>
            </a:solidFill>
            <a:ln w="25400" algn="ctr">
              <a:solidFill>
                <a:schemeClr val="bg1"/>
              </a:solidFill>
              <a:miter lim="800000"/>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1467"/>
                </a:lnSpc>
              </a:pPr>
              <a:r>
                <a:rPr lang="en-GB" altLang="en-US" sz="1300" dirty="0" err="1">
                  <a:latin typeface="+mn-lt"/>
                </a:rPr>
                <a:t>Pemilihan</a:t>
              </a:r>
              <a:r>
                <a:rPr lang="en-GB" altLang="en-US" sz="1300" dirty="0">
                  <a:latin typeface="+mn-lt"/>
                </a:rPr>
                <a:t> </a:t>
              </a:r>
              <a:r>
                <a:rPr lang="en-GB" altLang="en-US" sz="1300" dirty="0" err="1">
                  <a:latin typeface="+mn-lt"/>
                </a:rPr>
                <a:t>urutan</a:t>
              </a:r>
              <a:r>
                <a:rPr lang="en-GB" altLang="en-US" sz="1300" dirty="0">
                  <a:latin typeface="+mn-lt"/>
                </a:rPr>
                <a:t> DNA </a:t>
              </a:r>
            </a:p>
          </p:txBody>
        </p:sp>
        <p:sp>
          <p:nvSpPr>
            <p:cNvPr id="19492" name="Rounded Rectangle 28"/>
            <p:cNvSpPr>
              <a:spLocks noChangeArrowheads="1"/>
            </p:cNvSpPr>
            <p:nvPr/>
          </p:nvSpPr>
          <p:spPr bwMode="auto">
            <a:xfrm>
              <a:off x="240079" y="2512273"/>
              <a:ext cx="1121582"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GB" altLang="en-US" sz="1400" dirty="0" err="1">
                  <a:solidFill>
                    <a:schemeClr val="tx1">
                      <a:lumMod val="65000"/>
                      <a:lumOff val="35000"/>
                    </a:schemeClr>
                  </a:solidFill>
                  <a:latin typeface="+mn-lt"/>
                </a:rPr>
                <a:t>Perbedaan</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dalam</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urutan</a:t>
              </a:r>
              <a:r>
                <a:rPr lang="en-GB" altLang="en-US" sz="1400" dirty="0">
                  <a:solidFill>
                    <a:schemeClr val="tx1">
                      <a:lumMod val="65000"/>
                      <a:lumOff val="35000"/>
                    </a:schemeClr>
                  </a:solidFill>
                  <a:latin typeface="+mn-lt"/>
                </a:rPr>
                <a:t> DNA </a:t>
              </a:r>
              <a:r>
                <a:rPr lang="en-GB" altLang="en-US" sz="1400" dirty="0" err="1">
                  <a:solidFill>
                    <a:schemeClr val="tx1">
                      <a:lumMod val="65000"/>
                      <a:lumOff val="35000"/>
                    </a:schemeClr>
                  </a:solidFill>
                  <a:latin typeface="+mn-lt"/>
                </a:rPr>
                <a:t>dapat</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menghasilkan</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variasi</a:t>
              </a:r>
              <a:r>
                <a:rPr lang="en-GB" altLang="en-US" sz="1400" dirty="0">
                  <a:solidFill>
                    <a:schemeClr val="tx1">
                      <a:lumMod val="65000"/>
                      <a:lumOff val="35000"/>
                    </a:schemeClr>
                  </a:solidFill>
                  <a:latin typeface="+mn-lt"/>
                </a:rPr>
                <a:t> protein </a:t>
              </a:r>
              <a:r>
                <a:rPr lang="en-GB" altLang="en-US" sz="1400" dirty="0" err="1">
                  <a:solidFill>
                    <a:schemeClr val="tx1">
                      <a:lumMod val="65000"/>
                      <a:lumOff val="35000"/>
                    </a:schemeClr>
                  </a:solidFill>
                  <a:latin typeface="+mn-lt"/>
                </a:rPr>
                <a:t>rekombinan</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yg</a:t>
              </a:r>
              <a:r>
                <a:rPr lang="en-GB" altLang="en-US" sz="1400" dirty="0">
                  <a:solidFill>
                    <a:schemeClr val="tx1">
                      <a:lumMod val="65000"/>
                      <a:lumOff val="35000"/>
                    </a:schemeClr>
                  </a:solidFill>
                  <a:latin typeface="+mn-lt"/>
                </a:rPr>
                <a:t> </a:t>
              </a:r>
              <a:r>
                <a:rPr lang="en-GB" altLang="en-US" sz="1400" dirty="0" err="1">
                  <a:solidFill>
                    <a:schemeClr val="tx1">
                      <a:lumMod val="65000"/>
                      <a:lumOff val="35000"/>
                    </a:schemeClr>
                  </a:solidFill>
                  <a:latin typeface="+mn-lt"/>
                </a:rPr>
                <a:t>dihasilkan</a:t>
              </a:r>
              <a:endParaRPr lang="en-GB" altLang="en-US" sz="1400" dirty="0">
                <a:solidFill>
                  <a:schemeClr val="tx1">
                    <a:lumMod val="65000"/>
                    <a:lumOff val="35000"/>
                  </a:schemeClr>
                </a:solidFill>
                <a:latin typeface="+mn-lt"/>
              </a:endParaRPr>
            </a:p>
          </p:txBody>
        </p:sp>
        <p:grpSp>
          <p:nvGrpSpPr>
            <p:cNvPr id="9" name="Groupe 8"/>
            <p:cNvGrpSpPr/>
            <p:nvPr/>
          </p:nvGrpSpPr>
          <p:grpSpPr>
            <a:xfrm>
              <a:off x="253896" y="789786"/>
              <a:ext cx="936807" cy="925200"/>
              <a:chOff x="-6888657" y="420552"/>
              <a:chExt cx="936807" cy="925200"/>
            </a:xfrm>
          </p:grpSpPr>
          <p:grpSp>
            <p:nvGrpSpPr>
              <p:cNvPr id="7" name="Groupe 6"/>
              <p:cNvGrpSpPr/>
              <p:nvPr/>
            </p:nvGrpSpPr>
            <p:grpSpPr>
              <a:xfrm>
                <a:off x="-6877050" y="420552"/>
                <a:ext cx="925200" cy="925200"/>
                <a:chOff x="-6877050" y="420552"/>
                <a:chExt cx="925200" cy="925200"/>
              </a:xfrm>
            </p:grpSpPr>
            <p:pic>
              <p:nvPicPr>
                <p:cNvPr id="19489"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1167" t="-2166" r="63128" b="79134"/>
                <a:stretch/>
              </p:blipFill>
              <p:spPr bwMode="auto">
                <a:xfrm>
                  <a:off x="-6877050" y="420552"/>
                  <a:ext cx="921418" cy="924530"/>
                </a:xfrm>
                <a:prstGeom prst="ellipse">
                  <a:avLst/>
                </a:prstGeom>
                <a:solidFill>
                  <a:schemeClr val="bg1"/>
                </a:solidFill>
                <a:ln w="12700" algn="ctr">
                  <a:noFill/>
                  <a:miter lim="800000"/>
                  <a:headEnd/>
                  <a:tailEnd/>
                </a:ln>
                <a:effectLst/>
                <a:extLst/>
              </p:spPr>
            </p:pic>
            <p:grpSp>
              <p:nvGrpSpPr>
                <p:cNvPr id="5" name="Groupe 4"/>
                <p:cNvGrpSpPr/>
                <p:nvPr/>
              </p:nvGrpSpPr>
              <p:grpSpPr>
                <a:xfrm>
                  <a:off x="-6739368" y="490524"/>
                  <a:ext cx="637148" cy="791769"/>
                  <a:chOff x="-6739368" y="490524"/>
                  <a:chExt cx="637148" cy="791769"/>
                </a:xfrm>
              </p:grpSpPr>
              <p:sp>
                <p:nvSpPr>
                  <p:cNvPr id="3" name="Ellipse 2"/>
                  <p:cNvSpPr/>
                  <p:nvPr/>
                </p:nvSpPr>
                <p:spPr>
                  <a:xfrm>
                    <a:off x="-6419461" y="490524"/>
                    <a:ext cx="317241" cy="12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6739368" y="490524"/>
                    <a:ext cx="317241" cy="12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6734036" y="1154331"/>
                    <a:ext cx="317241" cy="12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6424793" y="1154331"/>
                    <a:ext cx="317241" cy="12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696714" y="586496"/>
                    <a:ext cx="45719" cy="16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280835" y="586496"/>
                    <a:ext cx="45719" cy="16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6696714" y="1037031"/>
                    <a:ext cx="45719" cy="16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6280835" y="1037031"/>
                    <a:ext cx="45719" cy="16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llipse 5"/>
                <p:cNvSpPr/>
                <p:nvPr/>
              </p:nvSpPr>
              <p:spPr>
                <a:xfrm>
                  <a:off x="-6877050" y="420552"/>
                  <a:ext cx="925200" cy="925200"/>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a:off x="-6888657" y="634482"/>
                <a:ext cx="390973" cy="126958"/>
              </a:xfrm>
              <a:prstGeom prst="rect">
                <a:avLst/>
              </a:prstGeom>
              <a:noFill/>
            </p:spPr>
            <p:txBody>
              <a:bodyPr wrap="none" rtlCol="0">
                <a:spAutoFit/>
              </a:bodyPr>
              <a:lstStyle/>
              <a:p>
                <a:r>
                  <a:rPr lang="fr-FR" sz="500">
                    <a:solidFill>
                      <a:schemeClr val="tx1">
                        <a:lumMod val="65000"/>
                        <a:lumOff val="35000"/>
                      </a:schemeClr>
                    </a:solidFill>
                  </a:rPr>
                  <a:t>Adenine (A)</a:t>
                </a:r>
              </a:p>
            </p:txBody>
          </p:sp>
          <p:sp>
            <p:nvSpPr>
              <p:cNvPr id="52" name="ZoneTexte 51"/>
              <p:cNvSpPr txBox="1"/>
              <p:nvPr/>
            </p:nvSpPr>
            <p:spPr>
              <a:xfrm>
                <a:off x="-6475443" y="634482"/>
                <a:ext cx="404198" cy="126958"/>
              </a:xfrm>
              <a:prstGeom prst="rect">
                <a:avLst/>
              </a:prstGeom>
              <a:noFill/>
            </p:spPr>
            <p:txBody>
              <a:bodyPr wrap="none" rtlCol="0">
                <a:spAutoFit/>
              </a:bodyPr>
              <a:lstStyle/>
              <a:p>
                <a:r>
                  <a:rPr lang="fr-FR" sz="500">
                    <a:solidFill>
                      <a:schemeClr val="tx1">
                        <a:lumMod val="65000"/>
                        <a:lumOff val="35000"/>
                      </a:schemeClr>
                    </a:solidFill>
                  </a:rPr>
                  <a:t>Cytosine (C)</a:t>
                </a:r>
              </a:p>
            </p:txBody>
          </p:sp>
          <p:sp>
            <p:nvSpPr>
              <p:cNvPr id="53" name="ZoneTexte 52"/>
              <p:cNvSpPr txBox="1"/>
              <p:nvPr/>
            </p:nvSpPr>
            <p:spPr>
              <a:xfrm>
                <a:off x="-6888657" y="1010372"/>
                <a:ext cx="394580" cy="126958"/>
              </a:xfrm>
              <a:prstGeom prst="rect">
                <a:avLst/>
              </a:prstGeom>
              <a:noFill/>
            </p:spPr>
            <p:txBody>
              <a:bodyPr wrap="none" rtlCol="0">
                <a:spAutoFit/>
              </a:bodyPr>
              <a:lstStyle/>
              <a:p>
                <a:r>
                  <a:rPr lang="fr-FR" sz="500">
                    <a:solidFill>
                      <a:schemeClr val="tx1">
                        <a:lumMod val="65000"/>
                        <a:lumOff val="35000"/>
                      </a:schemeClr>
                    </a:solidFill>
                  </a:rPr>
                  <a:t>Thymine (T)</a:t>
                </a:r>
              </a:p>
            </p:txBody>
          </p:sp>
          <p:sp>
            <p:nvSpPr>
              <p:cNvPr id="54" name="ZoneTexte 53"/>
              <p:cNvSpPr txBox="1"/>
              <p:nvPr/>
            </p:nvSpPr>
            <p:spPr>
              <a:xfrm>
                <a:off x="-6475443" y="1010372"/>
                <a:ext cx="400591" cy="126958"/>
              </a:xfrm>
              <a:prstGeom prst="rect">
                <a:avLst/>
              </a:prstGeom>
              <a:noFill/>
            </p:spPr>
            <p:txBody>
              <a:bodyPr wrap="none" rtlCol="0">
                <a:spAutoFit/>
              </a:bodyPr>
              <a:lstStyle/>
              <a:p>
                <a:r>
                  <a:rPr lang="fr-FR" sz="500">
                    <a:solidFill>
                      <a:schemeClr val="tx1">
                        <a:lumMod val="65000"/>
                        <a:lumOff val="35000"/>
                      </a:schemeClr>
                    </a:solidFill>
                  </a:rPr>
                  <a:t>Guanine (G)</a:t>
                </a:r>
              </a:p>
            </p:txBody>
          </p:sp>
        </p:grpSp>
        <p:sp>
          <p:nvSpPr>
            <p:cNvPr id="65" name="Triangle isocèle 64"/>
            <p:cNvSpPr/>
            <p:nvPr/>
          </p:nvSpPr>
          <p:spPr>
            <a:xfrm rot="10800000">
              <a:off x="553098" y="1812324"/>
              <a:ext cx="350108" cy="160638"/>
            </a:xfrm>
            <a:prstGeom prst="triangl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261256" y="2481943"/>
              <a:ext cx="0" cy="19192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 name="Groupe 16"/>
          <p:cNvGrpSpPr/>
          <p:nvPr/>
        </p:nvGrpSpPr>
        <p:grpSpPr>
          <a:xfrm>
            <a:off x="3290515" y="1402003"/>
            <a:ext cx="1590963" cy="4815189"/>
            <a:chOff x="1311439" y="789786"/>
            <a:chExt cx="1193222" cy="3611392"/>
          </a:xfrm>
        </p:grpSpPr>
        <p:sp>
          <p:nvSpPr>
            <p:cNvPr id="19486" name="Text Box 31"/>
            <p:cNvSpPr txBox="1">
              <a:spLocks noChangeArrowheads="1"/>
            </p:cNvSpPr>
            <p:nvPr/>
          </p:nvSpPr>
          <p:spPr bwMode="auto">
            <a:xfrm>
              <a:off x="1311439" y="2013221"/>
              <a:ext cx="1008000" cy="432000"/>
            </a:xfrm>
            <a:prstGeom prst="roundRect">
              <a:avLst/>
            </a:prstGeom>
            <a:solidFill>
              <a:schemeClr val="accent6"/>
            </a:solidFill>
            <a:ln w="25400" algn="ctr">
              <a:solidFill>
                <a:schemeClr val="bg1"/>
              </a:solidFill>
              <a:miter lim="800000"/>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1467"/>
                </a:lnSpc>
              </a:pPr>
              <a:r>
                <a:rPr lang="en-GB" altLang="en-US" sz="1300" dirty="0" err="1">
                  <a:latin typeface="+mn-lt"/>
                </a:rPr>
                <a:t>Kloning</a:t>
              </a:r>
              <a:r>
                <a:rPr lang="en-GB" altLang="en-US" sz="1300" dirty="0">
                  <a:latin typeface="+mn-lt"/>
                </a:rPr>
                <a:t> </a:t>
              </a:r>
            </a:p>
          </p:txBody>
        </p:sp>
        <p:grpSp>
          <p:nvGrpSpPr>
            <p:cNvPr id="11" name="Groupe 10"/>
            <p:cNvGrpSpPr/>
            <p:nvPr/>
          </p:nvGrpSpPr>
          <p:grpSpPr>
            <a:xfrm>
              <a:off x="1343934" y="789786"/>
              <a:ext cx="925201" cy="926596"/>
              <a:chOff x="1477107" y="1074616"/>
              <a:chExt cx="925201" cy="926596"/>
            </a:xfrm>
          </p:grpSpPr>
          <p:pic>
            <p:nvPicPr>
              <p:cNvPr id="19485"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l="59423" t="-1745" r="3915" b="78167"/>
              <a:stretch/>
            </p:blipFill>
            <p:spPr bwMode="auto">
              <a:xfrm>
                <a:off x="1477107" y="1074616"/>
                <a:ext cx="925201" cy="925200"/>
              </a:xfrm>
              <a:prstGeom prst="ellipse">
                <a:avLst/>
              </a:prstGeom>
              <a:ln w="12700" algn="ctr">
                <a:noFill/>
                <a:miter lim="800000"/>
                <a:headEnd/>
                <a:tailEnd/>
              </a:ln>
              <a:effectLst/>
              <a:extLst/>
            </p:spPr>
          </p:pic>
          <p:sp>
            <p:nvSpPr>
              <p:cNvPr id="10" name="Ellipse 9"/>
              <p:cNvSpPr/>
              <p:nvPr/>
            </p:nvSpPr>
            <p:spPr>
              <a:xfrm>
                <a:off x="1674861" y="1834958"/>
                <a:ext cx="520315" cy="166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1477108" y="1074616"/>
                <a:ext cx="925200" cy="925200"/>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Triangle isocèle 62"/>
            <p:cNvSpPr/>
            <p:nvPr/>
          </p:nvSpPr>
          <p:spPr>
            <a:xfrm rot="10800000">
              <a:off x="1640386" y="1812324"/>
              <a:ext cx="350108" cy="160638"/>
            </a:xfrm>
            <a:prstGeom prst="triangl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ounded Rectangle 28"/>
            <p:cNvSpPr>
              <a:spLocks noChangeArrowheads="1"/>
            </p:cNvSpPr>
            <p:nvPr/>
          </p:nvSpPr>
          <p:spPr bwMode="auto">
            <a:xfrm>
              <a:off x="1345397" y="2512273"/>
              <a:ext cx="1159264"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err="1">
                  <a:solidFill>
                    <a:schemeClr val="tx1">
                      <a:lumMod val="65000"/>
                      <a:lumOff val="35000"/>
                    </a:schemeClr>
                  </a:solidFill>
                  <a:latin typeface="+mn-lt"/>
                </a:rPr>
                <a:t>Perbedaan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dalam</a:t>
              </a:r>
              <a:r>
                <a:rPr lang="en-US" altLang="en-US" sz="1400" dirty="0">
                  <a:solidFill>
                    <a:schemeClr val="tx1">
                      <a:lumMod val="65000"/>
                      <a:lumOff val="35000"/>
                    </a:schemeClr>
                  </a:solidFill>
                  <a:latin typeface="+mn-lt"/>
                </a:rPr>
                <a:t> </a:t>
              </a:r>
              <a:r>
                <a:rPr lang="en-US" altLang="en-US" sz="1400" i="1" dirty="0">
                  <a:solidFill>
                    <a:schemeClr val="tx1">
                      <a:lumMod val="65000"/>
                      <a:lumOff val="35000"/>
                    </a:schemeClr>
                  </a:solidFill>
                  <a:latin typeface="+mn-lt"/>
                </a:rPr>
                <a:t>expression system</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dapat</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menyebabkan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varian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dalam</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tingkat</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ekspresi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stabilitas</a:t>
              </a:r>
              <a:r>
                <a:rPr lang="en-US" altLang="en-US" sz="1400" dirty="0">
                  <a:solidFill>
                    <a:schemeClr val="tx1">
                      <a:lumMod val="65000"/>
                      <a:lumOff val="35000"/>
                    </a:schemeClr>
                  </a:solidFill>
                  <a:latin typeface="+mn-lt"/>
                </a:rPr>
                <a:t> protein </a:t>
              </a:r>
              <a:r>
                <a:rPr lang="en-US" altLang="en-US" sz="1400" dirty="0" err="1">
                  <a:solidFill>
                    <a:schemeClr val="tx1">
                      <a:lumMod val="65000"/>
                      <a:lumOff val="35000"/>
                    </a:schemeClr>
                  </a:solidFill>
                  <a:latin typeface="+mn-lt"/>
                </a:rPr>
                <a:t>rekombinan</a:t>
              </a:r>
              <a:r>
                <a:rPr lang="en-US" altLang="en-US" sz="1400" dirty="0">
                  <a:solidFill>
                    <a:schemeClr val="tx1">
                      <a:lumMod val="65000"/>
                      <a:lumOff val="35000"/>
                    </a:schemeClr>
                  </a:solidFill>
                  <a:latin typeface="+mn-lt"/>
                </a:rPr>
                <a:t> </a:t>
              </a:r>
            </a:p>
          </p:txBody>
        </p:sp>
        <p:cxnSp>
          <p:nvCxnSpPr>
            <p:cNvPr id="69" name="Connecteur droit 68"/>
            <p:cNvCxnSpPr/>
            <p:nvPr/>
          </p:nvCxnSpPr>
          <p:spPr>
            <a:xfrm>
              <a:off x="1366574" y="2481943"/>
              <a:ext cx="0" cy="19192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4740230" y="1402003"/>
            <a:ext cx="1416368" cy="4815189"/>
            <a:chOff x="2398726" y="789786"/>
            <a:chExt cx="1062276" cy="3611392"/>
          </a:xfrm>
        </p:grpSpPr>
        <p:sp>
          <p:nvSpPr>
            <p:cNvPr id="19482" name="Text Box 37"/>
            <p:cNvSpPr txBox="1">
              <a:spLocks noChangeArrowheads="1"/>
            </p:cNvSpPr>
            <p:nvPr/>
          </p:nvSpPr>
          <p:spPr bwMode="auto">
            <a:xfrm>
              <a:off x="2398726" y="2013221"/>
              <a:ext cx="1007269" cy="432000"/>
            </a:xfrm>
            <a:prstGeom prst="roundRect">
              <a:avLst/>
            </a:prstGeom>
            <a:solidFill>
              <a:schemeClr val="accent4"/>
            </a:solidFill>
            <a:ln w="25400" algn="ctr">
              <a:solidFill>
                <a:schemeClr val="bg1"/>
              </a:solidFill>
              <a:miter lim="800000"/>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1467"/>
                </a:lnSpc>
              </a:pPr>
              <a:r>
                <a:rPr lang="en-GB" altLang="en-US" sz="1300" dirty="0" err="1">
                  <a:latin typeface="+mn-lt"/>
                </a:rPr>
                <a:t>Pembudidayaan</a:t>
              </a:r>
              <a:r>
                <a:rPr lang="en-GB" altLang="en-US" sz="1300" dirty="0">
                  <a:latin typeface="+mn-lt"/>
                </a:rPr>
                <a:t> </a:t>
              </a:r>
            </a:p>
          </p:txBody>
        </p:sp>
        <p:pic>
          <p:nvPicPr>
            <p:cNvPr id="19481" name="Picture 36"/>
            <p:cNvPicPr>
              <a:picLocks noChangeAspect="1" noChangeArrowheads="1"/>
            </p:cNvPicPr>
            <p:nvPr/>
          </p:nvPicPr>
          <p:blipFill rotWithShape="1">
            <a:blip r:embed="rId3">
              <a:extLst>
                <a:ext uri="{28A0092B-C50C-407E-A947-70E740481C1C}">
                  <a14:useLocalDpi xmlns:a14="http://schemas.microsoft.com/office/drawing/2010/main" val="0"/>
                </a:ext>
              </a:extLst>
            </a:blip>
            <a:srcRect l="5244" t="36369" r="64850" b="44568"/>
            <a:stretch/>
          </p:blipFill>
          <p:spPr bwMode="auto">
            <a:xfrm>
              <a:off x="2422366" y="789786"/>
              <a:ext cx="931935" cy="925200"/>
            </a:xfrm>
            <a:prstGeom prst="ellipse">
              <a:avLst/>
            </a:prstGeom>
            <a:ln w="12700" cap="rnd">
              <a:solidFill>
                <a:schemeClr val="bg2">
                  <a:lumMod val="90000"/>
                </a:schemeClr>
              </a:solidFill>
            </a:ln>
            <a:effectLst/>
          </p:spPr>
        </p:pic>
        <p:sp>
          <p:nvSpPr>
            <p:cNvPr id="62" name="Triangle isocèle 61"/>
            <p:cNvSpPr/>
            <p:nvPr/>
          </p:nvSpPr>
          <p:spPr>
            <a:xfrm rot="10800000">
              <a:off x="2727307" y="1812324"/>
              <a:ext cx="350108" cy="160638"/>
            </a:xfrm>
            <a:prstGeom prst="triangl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ounded Rectangle 28"/>
            <p:cNvSpPr>
              <a:spLocks noChangeArrowheads="1"/>
            </p:cNvSpPr>
            <p:nvPr/>
          </p:nvSpPr>
          <p:spPr bwMode="auto">
            <a:xfrm>
              <a:off x="2420570" y="2512273"/>
              <a:ext cx="1040432"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a:solidFill>
                    <a:schemeClr val="tx1">
                      <a:lumMod val="65000"/>
                      <a:lumOff val="35000"/>
                    </a:schemeClr>
                  </a:solidFill>
                  <a:latin typeface="+mn-lt"/>
                </a:rPr>
                <a:t>Media </a:t>
              </a:r>
              <a:r>
                <a:rPr lang="en-US" altLang="en-US" sz="1400" dirty="0" err="1">
                  <a:solidFill>
                    <a:schemeClr val="tx1">
                      <a:lumMod val="65000"/>
                      <a:lumOff val="35000"/>
                    </a:schemeClr>
                  </a:solidFill>
                  <a:latin typeface="+mn-lt"/>
                </a:rPr>
                <a:t>pertumbuhan</a:t>
              </a:r>
              <a:r>
                <a:rPr lang="en-US" altLang="en-US" sz="1400" dirty="0">
                  <a:solidFill>
                    <a:schemeClr val="tx1">
                      <a:lumMod val="65000"/>
                      <a:lumOff val="35000"/>
                    </a:schemeClr>
                  </a:solidFill>
                  <a:latin typeface="+mn-lt"/>
                </a:rPr>
                <a:t> yang </a:t>
              </a:r>
              <a:r>
                <a:rPr lang="en-US" altLang="en-US" sz="1400" dirty="0" err="1">
                  <a:solidFill>
                    <a:schemeClr val="tx1">
                      <a:lumMod val="65000"/>
                      <a:lumOff val="35000"/>
                    </a:schemeClr>
                  </a:solidFill>
                  <a:latin typeface="+mn-lt"/>
                </a:rPr>
                <a:t>berbeda</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dapat</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mengakibatkan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hasil</a:t>
              </a:r>
              <a:r>
                <a:rPr lang="en-US" altLang="en-US" sz="1400" dirty="0">
                  <a:solidFill>
                    <a:schemeClr val="tx1">
                      <a:lumMod val="65000"/>
                      <a:lumOff val="35000"/>
                    </a:schemeClr>
                  </a:solidFill>
                  <a:latin typeface="+mn-lt"/>
                </a:rPr>
                <a:t> protein </a:t>
              </a:r>
              <a:r>
                <a:rPr lang="en-US" altLang="en-US" sz="1400" dirty="0" err="1">
                  <a:solidFill>
                    <a:schemeClr val="tx1">
                      <a:lumMod val="65000"/>
                      <a:lumOff val="35000"/>
                    </a:schemeClr>
                  </a:solidFill>
                  <a:latin typeface="+mn-lt"/>
                </a:rPr>
                <a:t>rekombinan</a:t>
              </a:r>
              <a:r>
                <a:rPr lang="en-US" altLang="en-US" sz="1400" dirty="0">
                  <a:solidFill>
                    <a:schemeClr val="tx1">
                      <a:lumMod val="65000"/>
                      <a:lumOff val="35000"/>
                    </a:schemeClr>
                  </a:solidFill>
                  <a:latin typeface="+mn-lt"/>
                </a:rPr>
                <a:t> yang </a:t>
              </a:r>
              <a:r>
                <a:rPr lang="en-US" altLang="en-US" sz="1400" dirty="0" err="1">
                  <a:solidFill>
                    <a:schemeClr val="tx1">
                      <a:lumMod val="65000"/>
                      <a:lumOff val="35000"/>
                    </a:schemeClr>
                  </a:solidFill>
                  <a:latin typeface="+mn-lt"/>
                </a:rPr>
                <a:t>berbeda</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munculnya</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produk</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sampingan</a:t>
              </a:r>
              <a:r>
                <a:rPr lang="en-US" altLang="en-US" sz="1400">
                  <a:solidFill>
                    <a:schemeClr val="tx1">
                      <a:lumMod val="65000"/>
                      <a:lumOff val="35000"/>
                    </a:schemeClr>
                  </a:solidFill>
                  <a:latin typeface="+mn-lt"/>
                </a:rPr>
                <a:t> </a:t>
              </a:r>
              <a:endParaRPr lang="en-US" altLang="en-US" sz="1400" dirty="0">
                <a:solidFill>
                  <a:schemeClr val="tx1">
                    <a:lumMod val="65000"/>
                    <a:lumOff val="35000"/>
                  </a:schemeClr>
                </a:solidFill>
                <a:latin typeface="+mn-lt"/>
              </a:endParaRPr>
            </a:p>
          </p:txBody>
        </p:sp>
        <p:cxnSp>
          <p:nvCxnSpPr>
            <p:cNvPr id="71" name="Connecteur droit 70"/>
            <p:cNvCxnSpPr/>
            <p:nvPr/>
          </p:nvCxnSpPr>
          <p:spPr>
            <a:xfrm>
              <a:off x="2441747" y="2481943"/>
              <a:ext cx="0" cy="191923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9" name="Groupe 18"/>
          <p:cNvGrpSpPr/>
          <p:nvPr/>
        </p:nvGrpSpPr>
        <p:grpSpPr>
          <a:xfrm>
            <a:off x="6188973" y="1402003"/>
            <a:ext cx="1414589" cy="4815189"/>
            <a:chOff x="3485282" y="789786"/>
            <a:chExt cx="1060942" cy="3611392"/>
          </a:xfrm>
        </p:grpSpPr>
        <p:sp>
          <p:nvSpPr>
            <p:cNvPr id="33" name="Text Box 42"/>
            <p:cNvSpPr txBox="1">
              <a:spLocks noChangeArrowheads="1"/>
            </p:cNvSpPr>
            <p:nvPr/>
          </p:nvSpPr>
          <p:spPr bwMode="auto">
            <a:xfrm>
              <a:off x="3485282" y="2022072"/>
              <a:ext cx="1008000" cy="395853"/>
            </a:xfrm>
            <a:prstGeom prst="roundRect">
              <a:avLst/>
            </a:prstGeom>
            <a:solidFill>
              <a:srgbClr val="767171"/>
            </a:solidFill>
            <a:ln>
              <a:solidFill>
                <a:schemeClr val="bg1"/>
              </a:solid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1467"/>
                </a:lnSpc>
                <a:defRPr/>
              </a:pPr>
              <a:r>
                <a:rPr lang="en-GB" sz="1300" b="1" kern="0" dirty="0" err="1">
                  <a:solidFill>
                    <a:schemeClr val="bg1"/>
                  </a:solidFill>
                  <a:latin typeface="+mn-lt"/>
                  <a:cs typeface="Arial Unicode MS" panose="020B0604020202020204" pitchFamily="34" charset="-128"/>
                </a:rPr>
                <a:t>Produksi</a:t>
              </a:r>
              <a:r>
                <a:rPr lang="en-GB" sz="1300" b="1" kern="0" dirty="0">
                  <a:solidFill>
                    <a:schemeClr val="bg1"/>
                  </a:solidFill>
                  <a:latin typeface="+mn-lt"/>
                  <a:cs typeface="Arial Unicode MS" panose="020B0604020202020204" pitchFamily="34" charset="-128"/>
                </a:rPr>
                <a:t> Protein </a:t>
              </a:r>
            </a:p>
          </p:txBody>
        </p:sp>
        <p:pic>
          <p:nvPicPr>
            <p:cNvPr id="19468" name="Picture 31"/>
            <p:cNvPicPr>
              <a:picLocks noChangeAspect="1" noChangeArrowheads="1"/>
            </p:cNvPicPr>
            <p:nvPr/>
          </p:nvPicPr>
          <p:blipFill rotWithShape="1">
            <a:blip r:embed="rId3">
              <a:extLst>
                <a:ext uri="{28A0092B-C50C-407E-A947-70E740481C1C}">
                  <a14:useLocalDpi xmlns:a14="http://schemas.microsoft.com/office/drawing/2010/main" val="0"/>
                </a:ext>
              </a:extLst>
            </a:blip>
            <a:srcRect l="67361" t="36925" r="2991" b="44290"/>
            <a:stretch/>
          </p:blipFill>
          <p:spPr bwMode="auto">
            <a:xfrm>
              <a:off x="3507532" y="789786"/>
              <a:ext cx="936336" cy="925200"/>
            </a:xfrm>
            <a:prstGeom prst="ellipse">
              <a:avLst/>
            </a:prstGeom>
            <a:solidFill>
              <a:schemeClr val="tx1"/>
            </a:solidFill>
            <a:ln w="12700">
              <a:solidFill>
                <a:schemeClr val="bg2">
                  <a:lumMod val="90000"/>
                </a:schemeClr>
              </a:solidFill>
              <a:miter lim="800000"/>
              <a:headEnd/>
              <a:tailEnd/>
            </a:ln>
            <a:effectLst/>
            <a:extLst/>
          </p:spPr>
        </p:pic>
        <p:sp>
          <p:nvSpPr>
            <p:cNvPr id="13" name="Triangle isocèle 12"/>
            <p:cNvSpPr/>
            <p:nvPr/>
          </p:nvSpPr>
          <p:spPr>
            <a:xfrm rot="10800000">
              <a:off x="3814229" y="1812324"/>
              <a:ext cx="350108" cy="160638"/>
            </a:xfrm>
            <a:prstGeom prst="triangle">
              <a:avLst/>
            </a:prstGeom>
            <a:solidFill>
              <a:srgbClr val="7671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ounded Rectangle 28"/>
            <p:cNvSpPr>
              <a:spLocks noChangeArrowheads="1"/>
            </p:cNvSpPr>
            <p:nvPr/>
          </p:nvSpPr>
          <p:spPr bwMode="auto">
            <a:xfrm>
              <a:off x="3505792" y="2512273"/>
              <a:ext cx="1040432"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err="1">
                  <a:solidFill>
                    <a:schemeClr val="tx1">
                      <a:lumMod val="65000"/>
                      <a:lumOff val="35000"/>
                    </a:schemeClr>
                  </a:solidFill>
                  <a:latin typeface="+mn-lt"/>
                </a:rPr>
                <a:t>Perbedaan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dalam</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garis</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sel</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dapat</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menyebabkan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berbagai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modifikasi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pasca</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translasi</a:t>
              </a:r>
              <a:r>
                <a:rPr lang="en-US" altLang="en-US" sz="1400" dirty="0">
                  <a:solidFill>
                    <a:schemeClr val="tx1">
                      <a:lumMod val="65000"/>
                      <a:lumOff val="35000"/>
                    </a:schemeClr>
                  </a:solidFill>
                  <a:latin typeface="+mn-lt"/>
                </a:rPr>
                <a:t> protein </a:t>
              </a:r>
              <a:r>
                <a:rPr lang="en-US" altLang="en-US" sz="1400" dirty="0" err="1">
                  <a:solidFill>
                    <a:schemeClr val="tx1">
                      <a:lumMod val="65000"/>
                      <a:lumOff val="35000"/>
                    </a:schemeClr>
                  </a:solidFill>
                  <a:latin typeface="+mn-lt"/>
                </a:rPr>
                <a:t>rekombinan</a:t>
              </a:r>
              <a:r>
                <a:rPr lang="en-US" altLang="en-US" sz="1400" dirty="0">
                  <a:solidFill>
                    <a:schemeClr val="tx1">
                      <a:lumMod val="65000"/>
                      <a:lumOff val="35000"/>
                    </a:schemeClr>
                  </a:solidFill>
                  <a:latin typeface="+mn-lt"/>
                </a:rPr>
                <a:t> </a:t>
              </a:r>
            </a:p>
          </p:txBody>
        </p:sp>
        <p:cxnSp>
          <p:nvCxnSpPr>
            <p:cNvPr id="73" name="Connecteur droit 72"/>
            <p:cNvCxnSpPr/>
            <p:nvPr/>
          </p:nvCxnSpPr>
          <p:spPr>
            <a:xfrm>
              <a:off x="3526969" y="2481943"/>
              <a:ext cx="0" cy="1919235"/>
            </a:xfrm>
            <a:prstGeom prst="line">
              <a:avLst/>
            </a:prstGeom>
            <a:ln w="19050">
              <a:solidFill>
                <a:srgbClr val="767171"/>
              </a:solidFill>
            </a:ln>
          </p:spPr>
          <p:style>
            <a:lnRef idx="1">
              <a:schemeClr val="accent1"/>
            </a:lnRef>
            <a:fillRef idx="0">
              <a:schemeClr val="accent1"/>
            </a:fillRef>
            <a:effectRef idx="0">
              <a:schemeClr val="accent1"/>
            </a:effectRef>
            <a:fontRef idx="minor">
              <a:schemeClr val="tx1"/>
            </a:fontRef>
          </p:style>
        </p:cxnSp>
      </p:grpSp>
      <p:grpSp>
        <p:nvGrpSpPr>
          <p:cNvPr id="20" name="Groupe 19"/>
          <p:cNvGrpSpPr/>
          <p:nvPr/>
        </p:nvGrpSpPr>
        <p:grpSpPr>
          <a:xfrm>
            <a:off x="7638688" y="1402003"/>
            <a:ext cx="1507068" cy="4815189"/>
            <a:chOff x="4572569" y="789786"/>
            <a:chExt cx="1130301" cy="3611392"/>
          </a:xfrm>
        </p:grpSpPr>
        <p:sp>
          <p:nvSpPr>
            <p:cNvPr id="19478" name="Text Box 42"/>
            <p:cNvSpPr txBox="1">
              <a:spLocks noChangeArrowheads="1"/>
            </p:cNvSpPr>
            <p:nvPr/>
          </p:nvSpPr>
          <p:spPr bwMode="auto">
            <a:xfrm>
              <a:off x="4572569" y="2013221"/>
              <a:ext cx="1008000" cy="432000"/>
            </a:xfrm>
            <a:prstGeom prst="roundRect">
              <a:avLst/>
            </a:prstGeom>
            <a:solidFill>
              <a:schemeClr val="accent1"/>
            </a:solidFill>
            <a:ln w="25400" algn="ctr">
              <a:solidFill>
                <a:schemeClr val="bg1"/>
              </a:solidFill>
              <a:miter lim="800000"/>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1467"/>
                </a:lnSpc>
              </a:pPr>
              <a:r>
                <a:rPr lang="en-GB" altLang="en-US" sz="1300" dirty="0" err="1">
                  <a:latin typeface="+mn-lt"/>
                </a:rPr>
                <a:t>Permurnian</a:t>
              </a:r>
              <a:endParaRPr lang="en-GB" altLang="en-US" sz="1300" dirty="0">
                <a:latin typeface="+mn-lt"/>
              </a:endParaRPr>
            </a:p>
          </p:txBody>
        </p:sp>
        <p:pic>
          <p:nvPicPr>
            <p:cNvPr id="19477" name="Picture 39"/>
            <p:cNvPicPr>
              <a:picLocks noChangeAspect="1" noChangeArrowheads="1"/>
            </p:cNvPicPr>
            <p:nvPr/>
          </p:nvPicPr>
          <p:blipFill rotWithShape="1">
            <a:blip r:embed="rId3">
              <a:extLst>
                <a:ext uri="{28A0092B-C50C-407E-A947-70E740481C1C}">
                  <a14:useLocalDpi xmlns:a14="http://schemas.microsoft.com/office/drawing/2010/main" val="0"/>
                </a:ext>
              </a:extLst>
            </a:blip>
            <a:srcRect l="4086" t="74854" r="70586" b="8920"/>
            <a:stretch/>
          </p:blipFill>
          <p:spPr bwMode="auto">
            <a:xfrm>
              <a:off x="4597099" y="789786"/>
              <a:ext cx="926830" cy="925200"/>
            </a:xfrm>
            <a:prstGeom prst="ellipse">
              <a:avLst/>
            </a:prstGeom>
            <a:ln w="12700" cap="rnd">
              <a:solidFill>
                <a:schemeClr val="bg2">
                  <a:lumMod val="90000"/>
                </a:schemeClr>
              </a:solidFill>
            </a:ln>
            <a:effectLst/>
          </p:spPr>
        </p:pic>
        <p:sp>
          <p:nvSpPr>
            <p:cNvPr id="61" name="Triangle isocèle 60"/>
            <p:cNvSpPr/>
            <p:nvPr/>
          </p:nvSpPr>
          <p:spPr>
            <a:xfrm rot="10800000">
              <a:off x="4901515" y="1812324"/>
              <a:ext cx="350108" cy="160638"/>
            </a:xfrm>
            <a:prstGeom prs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ounded Rectangle 28"/>
            <p:cNvSpPr>
              <a:spLocks noChangeArrowheads="1"/>
            </p:cNvSpPr>
            <p:nvPr/>
          </p:nvSpPr>
          <p:spPr bwMode="auto">
            <a:xfrm>
              <a:off x="4591014" y="2512273"/>
              <a:ext cx="1111856"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err="1">
                  <a:solidFill>
                    <a:schemeClr val="tx1">
                      <a:lumMod val="65000"/>
                      <a:lumOff val="35000"/>
                    </a:schemeClr>
                  </a:solidFill>
                  <a:latin typeface="+mn-lt"/>
                </a:rPr>
                <a:t>Perbedaan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dalam</a:t>
              </a:r>
              <a:r>
                <a:rPr lang="en-US" altLang="en-US" sz="1400" dirty="0">
                  <a:solidFill>
                    <a:schemeClr val="tx1">
                      <a:lumMod val="65000"/>
                      <a:lumOff val="35000"/>
                    </a:schemeClr>
                  </a:solidFill>
                  <a:latin typeface="+mn-lt"/>
                </a:rPr>
                <a:t> proses </a:t>
              </a:r>
              <a:r>
                <a:rPr lang="en-US" altLang="en-US" sz="1400" dirty="0" err="1">
                  <a:solidFill>
                    <a:schemeClr val="tx1">
                      <a:lumMod val="65000"/>
                      <a:lumOff val="35000"/>
                    </a:schemeClr>
                  </a:solidFill>
                  <a:latin typeface="+mn-lt"/>
                </a:rPr>
                <a:t>pemurnian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dapat</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menyebakan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variasi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produk</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akhir</a:t>
              </a:r>
              <a:r>
                <a:rPr lang="en-US" altLang="en-US" sz="1400" dirty="0">
                  <a:solidFill>
                    <a:schemeClr val="tx1">
                      <a:lumMod val="65000"/>
                      <a:lumOff val="35000"/>
                    </a:schemeClr>
                  </a:solidFill>
                  <a:latin typeface="+mn-lt"/>
                </a:rPr>
                <a:t> (co: </a:t>
              </a:r>
              <a:r>
                <a:rPr lang="en-US" altLang="en-US" sz="1400" dirty="0" err="1">
                  <a:solidFill>
                    <a:schemeClr val="tx1">
                      <a:lumMod val="65000"/>
                      <a:lumOff val="35000"/>
                    </a:schemeClr>
                  </a:solidFill>
                  <a:latin typeface="+mn-lt"/>
                </a:rPr>
                <a:t>peningkatan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pembentukan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agregat</a:t>
              </a:r>
              <a:r>
                <a:rPr lang="en-US" altLang="en-US" sz="1400" dirty="0">
                  <a:solidFill>
                    <a:schemeClr val="tx1">
                      <a:lumMod val="65000"/>
                      <a:lumOff val="35000"/>
                    </a:schemeClr>
                  </a:solidFill>
                  <a:latin typeface="+mn-lt"/>
                </a:rPr>
                <a:t>)</a:t>
              </a:r>
            </a:p>
          </p:txBody>
        </p:sp>
        <p:cxnSp>
          <p:nvCxnSpPr>
            <p:cNvPr id="75" name="Connecteur droit 74"/>
            <p:cNvCxnSpPr/>
            <p:nvPr/>
          </p:nvCxnSpPr>
          <p:spPr>
            <a:xfrm>
              <a:off x="4612191" y="2481943"/>
              <a:ext cx="0" cy="191923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9088404" y="1402003"/>
            <a:ext cx="1395687" cy="4815189"/>
            <a:chOff x="5659855" y="789786"/>
            <a:chExt cx="1046765" cy="3611392"/>
          </a:xfrm>
        </p:grpSpPr>
        <p:sp>
          <p:nvSpPr>
            <p:cNvPr id="19474" name="Text Box 44"/>
            <p:cNvSpPr txBox="1">
              <a:spLocks noChangeArrowheads="1"/>
            </p:cNvSpPr>
            <p:nvPr/>
          </p:nvSpPr>
          <p:spPr bwMode="auto">
            <a:xfrm>
              <a:off x="5659855" y="2013221"/>
              <a:ext cx="1008000" cy="432000"/>
            </a:xfrm>
            <a:prstGeom prst="roundRect">
              <a:avLst/>
            </a:prstGeom>
            <a:solidFill>
              <a:schemeClr val="accent2"/>
            </a:solidFill>
            <a:ln w="25400" algn="ctr">
              <a:solidFill>
                <a:schemeClr val="bg1"/>
              </a:solidFill>
              <a:miter lim="800000"/>
              <a:headEnd/>
              <a:tailEnd/>
            </a:ln>
          </p:spPr>
          <p:txBody>
            <a:bodyPr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ts val="1467"/>
                </a:lnSpc>
              </a:pPr>
              <a:r>
                <a:rPr lang="en-GB" altLang="en-US" sz="1300" dirty="0" err="1">
                  <a:latin typeface="+mn-lt"/>
                </a:rPr>
                <a:t>Formulasi</a:t>
              </a:r>
              <a:r>
                <a:rPr lang="en-GB" altLang="en-US" sz="1300" dirty="0">
                  <a:latin typeface="+mn-lt"/>
                </a:rPr>
                <a:t> </a:t>
              </a:r>
            </a:p>
          </p:txBody>
        </p:sp>
        <p:pic>
          <p:nvPicPr>
            <p:cNvPr id="19473" name="Picture 43"/>
            <p:cNvPicPr>
              <a:picLocks noChangeAspect="1" noChangeArrowheads="1"/>
            </p:cNvPicPr>
            <p:nvPr/>
          </p:nvPicPr>
          <p:blipFill rotWithShape="1">
            <a:blip r:embed="rId3">
              <a:extLst>
                <a:ext uri="{28A0092B-C50C-407E-A947-70E740481C1C}">
                  <a14:useLocalDpi xmlns:a14="http://schemas.microsoft.com/office/drawing/2010/main" val="0"/>
                </a:ext>
              </a:extLst>
            </a:blip>
            <a:srcRect l="62799" t="74058" r="11073" b="9196"/>
            <a:stretch/>
          </p:blipFill>
          <p:spPr bwMode="auto">
            <a:xfrm>
              <a:off x="5677162" y="789786"/>
              <a:ext cx="926943" cy="925200"/>
            </a:xfrm>
            <a:prstGeom prst="ellipse">
              <a:avLst/>
            </a:prstGeom>
            <a:ln w="12700" cap="rnd">
              <a:solidFill>
                <a:schemeClr val="bg2">
                  <a:lumMod val="90000"/>
                </a:schemeClr>
              </a:solidFill>
            </a:ln>
            <a:effectLst/>
          </p:spPr>
        </p:pic>
        <p:sp>
          <p:nvSpPr>
            <p:cNvPr id="64" name="Triangle isocèle 63"/>
            <p:cNvSpPr/>
            <p:nvPr/>
          </p:nvSpPr>
          <p:spPr>
            <a:xfrm rot="10800000">
              <a:off x="5988801" y="1812324"/>
              <a:ext cx="350108" cy="160638"/>
            </a:xfrm>
            <a:prstGeom prs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ounded Rectangle 28"/>
            <p:cNvSpPr>
              <a:spLocks noChangeArrowheads="1"/>
            </p:cNvSpPr>
            <p:nvPr/>
          </p:nvSpPr>
          <p:spPr bwMode="auto">
            <a:xfrm>
              <a:off x="5666188" y="2512273"/>
              <a:ext cx="1040432" cy="1607551"/>
            </a:xfrm>
            <a:prstGeom prst="roundRect">
              <a:avLst>
                <a:gd name="adj" fmla="val 0"/>
              </a:avLst>
            </a:prstGeom>
            <a:noFill/>
            <a:ln w="25400" algn="ctr">
              <a:noFill/>
              <a:round/>
              <a:headEnd/>
              <a:tailEnd/>
            </a:ln>
          </p:spPr>
          <p:txBody>
            <a:bodyPr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err="1">
                  <a:solidFill>
                    <a:schemeClr val="tx1">
                      <a:lumMod val="65000"/>
                      <a:lumOff val="35000"/>
                    </a:schemeClr>
                  </a:solidFill>
                  <a:latin typeface="+mn-lt"/>
                </a:rPr>
                <a:t>Perbedaan</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dalam</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formulasi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juga</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mempengaruhi</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produk</a:t>
              </a:r>
              <a:r>
                <a:rPr lang="en-US" altLang="en-US" sz="1400" dirty="0">
                  <a:solidFill>
                    <a:schemeClr val="tx1">
                      <a:lumMod val="65000"/>
                      <a:lumOff val="35000"/>
                    </a:schemeClr>
                  </a:solidFill>
                  <a:latin typeface="+mn-lt"/>
                </a:rPr>
                <a:t> </a:t>
              </a:r>
              <a:r>
                <a:rPr lang="en-US" altLang="en-US" sz="1400" dirty="0" err="1">
                  <a:solidFill>
                    <a:schemeClr val="tx1">
                      <a:lumMod val="65000"/>
                      <a:lumOff val="35000"/>
                    </a:schemeClr>
                  </a:solidFill>
                  <a:latin typeface="+mn-lt"/>
                </a:rPr>
                <a:t>akhir</a:t>
              </a:r>
              <a:endParaRPr lang="en-US" altLang="en-US" sz="1400" dirty="0">
                <a:solidFill>
                  <a:schemeClr val="tx1">
                    <a:lumMod val="65000"/>
                    <a:lumOff val="35000"/>
                  </a:schemeClr>
                </a:solidFill>
                <a:latin typeface="+mn-lt"/>
              </a:endParaRPr>
            </a:p>
          </p:txBody>
        </p:sp>
        <p:cxnSp>
          <p:nvCxnSpPr>
            <p:cNvPr id="77" name="Connecteur droit 76"/>
            <p:cNvCxnSpPr/>
            <p:nvPr/>
          </p:nvCxnSpPr>
          <p:spPr>
            <a:xfrm>
              <a:off x="5687365" y="2481943"/>
              <a:ext cx="0" cy="191923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0" name="Slide Number Placeholder 3"/>
          <p:cNvSpPr txBox="1">
            <a:spLocks/>
          </p:cNvSpPr>
          <p:nvPr/>
        </p:nvSpPr>
        <p:spPr>
          <a:xfrm>
            <a:off x="10013535" y="6474684"/>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a:t>
            </a:r>
            <a:r>
              <a:rPr lang="en-US" sz="700" baseline="16000">
                <a:solidFill>
                  <a:schemeClr val="bg1"/>
                </a:solidFill>
              </a:rPr>
              <a:t> </a:t>
            </a:r>
            <a:fld id="{3564A3BF-1B27-407D-BDE9-749F8972F262}" type="slidenum">
              <a:rPr lang="en-US" sz="1400">
                <a:solidFill>
                  <a:schemeClr val="bg1"/>
                </a:solidFill>
              </a:rPr>
              <a:pPr/>
              <a:t>5</a:t>
            </a:fld>
            <a:endParaRPr lang="en-US" sz="1400" dirty="0">
              <a:solidFill>
                <a:schemeClr val="bg1"/>
              </a:solidFill>
            </a:endParaRPr>
          </a:p>
        </p:txBody>
      </p:sp>
    </p:spTree>
    <p:extLst>
      <p:ext uri="{BB962C8B-B14F-4D97-AF65-F5344CB8AC3E}">
        <p14:creationId xmlns:p14="http://schemas.microsoft.com/office/powerpoint/2010/main" val="415148685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3448" y="431414"/>
            <a:ext cx="9601196" cy="1303867"/>
          </a:xfrm>
        </p:spPr>
        <p:txBody>
          <a:bodyPr>
            <a:normAutofit/>
          </a:bodyPr>
          <a:lstStyle/>
          <a:p>
            <a:r>
              <a:rPr lang="en-GB" sz="3200" i="1" dirty="0"/>
              <a:t>Interchangeability and Substitution</a:t>
            </a:r>
            <a:br>
              <a:rPr lang="en-GB" sz="3200" i="1" dirty="0"/>
            </a:br>
            <a:r>
              <a:rPr lang="en-GB" sz="3200" dirty="0"/>
              <a:t>(</a:t>
            </a:r>
            <a:r>
              <a:rPr lang="en-GB" sz="3200" dirty="0" err="1"/>
              <a:t>Pertukaran</a:t>
            </a:r>
            <a:r>
              <a:rPr lang="en-GB" sz="3200" dirty="0"/>
              <a:t> </a:t>
            </a:r>
            <a:r>
              <a:rPr lang="en-GB" sz="3200" dirty="0" err="1"/>
              <a:t>dan</a:t>
            </a:r>
            <a:r>
              <a:rPr lang="en-GB" sz="3200" dirty="0"/>
              <a:t> </a:t>
            </a:r>
            <a:r>
              <a:rPr lang="en-GB" sz="3200" dirty="0" err="1"/>
              <a:t>Pergantian</a:t>
            </a:r>
            <a:r>
              <a:rPr lang="en-GB" sz="3200" dirty="0"/>
              <a:t>)</a:t>
            </a:r>
          </a:p>
        </p:txBody>
      </p:sp>
      <p:sp>
        <p:nvSpPr>
          <p:cNvPr id="7" name="Text Placeholder 6"/>
          <p:cNvSpPr>
            <a:spLocks noGrp="1"/>
          </p:cNvSpPr>
          <p:nvPr>
            <p:ph type="body" sz="quarter" idx="13"/>
          </p:nvPr>
        </p:nvSpPr>
        <p:spPr/>
        <p:txBody>
          <a:bodyPr/>
          <a:lstStyle/>
          <a:p>
            <a:endParaRPr lang="en-SG"/>
          </a:p>
        </p:txBody>
      </p:sp>
      <p:pic>
        <p:nvPicPr>
          <p:cNvPr id="162819"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120" y="1528763"/>
            <a:ext cx="5772149"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5040" y="1869282"/>
            <a:ext cx="4861984"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54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3972315" y="2246085"/>
            <a:ext cx="2131124" cy="1153841"/>
            <a:chOff x="1836234" y="1684531"/>
            <a:chExt cx="1598343" cy="865381"/>
          </a:xfrm>
        </p:grpSpPr>
        <p:cxnSp>
          <p:nvCxnSpPr>
            <p:cNvPr id="16" name="Connecteur droit 15"/>
            <p:cNvCxnSpPr/>
            <p:nvPr/>
          </p:nvCxnSpPr>
          <p:spPr>
            <a:xfrm>
              <a:off x="3429000" y="1684531"/>
              <a:ext cx="0" cy="617424"/>
            </a:xfrm>
            <a:prstGeom prst="line">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1836234" y="2293434"/>
              <a:ext cx="1598343" cy="256478"/>
            </a:xfrm>
            <a:custGeom>
              <a:avLst/>
              <a:gdLst>
                <a:gd name="connsiteX0" fmla="*/ 208157 w 208157"/>
                <a:gd name="connsiteY0" fmla="*/ 0 h 92927"/>
                <a:gd name="connsiteX1" fmla="*/ 0 w 208157"/>
                <a:gd name="connsiteY1" fmla="*/ 0 h 92927"/>
                <a:gd name="connsiteX2" fmla="*/ 0 w 208157"/>
                <a:gd name="connsiteY2" fmla="*/ 92927 h 92927"/>
              </a:gdLst>
              <a:ahLst/>
              <a:cxnLst>
                <a:cxn ang="0">
                  <a:pos x="connsiteX0" y="connsiteY0"/>
                </a:cxn>
                <a:cxn ang="0">
                  <a:pos x="connsiteX1" y="connsiteY1"/>
                </a:cxn>
                <a:cxn ang="0">
                  <a:pos x="connsiteX2" y="connsiteY2"/>
                </a:cxn>
              </a:cxnLst>
              <a:rect l="l" t="t" r="r" b="b"/>
              <a:pathLst>
                <a:path w="208157" h="92927">
                  <a:moveTo>
                    <a:pt x="208157" y="0"/>
                  </a:moveTo>
                  <a:lnTo>
                    <a:pt x="0" y="0"/>
                  </a:lnTo>
                  <a:lnTo>
                    <a:pt x="0" y="92927"/>
                  </a:lnTo>
                </a:path>
              </a:pathLst>
            </a:cu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00">
                <a:solidFill>
                  <a:prstClr val="black"/>
                </a:solidFill>
              </a:endParaRPr>
            </a:p>
          </p:txBody>
        </p:sp>
      </p:grpSp>
      <p:sp>
        <p:nvSpPr>
          <p:cNvPr id="19460" name="Rectangle 12"/>
          <p:cNvSpPr>
            <a:spLocks noGrp="1" noChangeArrowheads="1"/>
          </p:cNvSpPr>
          <p:nvPr>
            <p:ph type="title"/>
          </p:nvPr>
        </p:nvSpPr>
        <p:spPr>
          <a:xfrm>
            <a:off x="392941" y="530930"/>
            <a:ext cx="11769600" cy="563288"/>
          </a:xfrm>
        </p:spPr>
        <p:txBody>
          <a:bodyPr>
            <a:normAutofit fontScale="90000"/>
          </a:bodyPr>
          <a:lstStyle/>
          <a:p>
            <a:r>
              <a:rPr lang="nl-NL" altLang="en-US" b="1" dirty="0"/>
              <a:t>Semua produk biologis berpotensi imunogenik </a:t>
            </a:r>
            <a:endParaRPr lang="en-GB" altLang="en-US" b="1" dirty="0"/>
          </a:p>
        </p:txBody>
      </p:sp>
      <p:sp>
        <p:nvSpPr>
          <p:cNvPr id="3" name="Content Placeholder 2"/>
          <p:cNvSpPr>
            <a:spLocks noGrp="1"/>
          </p:cNvSpPr>
          <p:nvPr>
            <p:ph idx="4294967295"/>
          </p:nvPr>
        </p:nvSpPr>
        <p:spPr>
          <a:xfrm>
            <a:off x="2426855" y="1234651"/>
            <a:ext cx="8674100" cy="730250"/>
          </a:xfrm>
        </p:spPr>
        <p:txBody>
          <a:bodyPr>
            <a:normAutofit lnSpcReduction="10000"/>
          </a:bodyPr>
          <a:lstStyle/>
          <a:p>
            <a:pPr>
              <a:buSzPct val="75000"/>
            </a:pPr>
            <a:r>
              <a:rPr lang="en-GB" sz="2100" dirty="0" err="1"/>
              <a:t>Semua</a:t>
            </a:r>
            <a:r>
              <a:rPr lang="en-GB" sz="2100" dirty="0"/>
              <a:t> </a:t>
            </a:r>
            <a:r>
              <a:rPr lang="en-GB" sz="2100" dirty="0" err="1"/>
              <a:t>obat</a:t>
            </a:r>
            <a:r>
              <a:rPr lang="en-GB" sz="2100" dirty="0"/>
              <a:t> yang </a:t>
            </a:r>
            <a:r>
              <a:rPr lang="en-GB" sz="2100" dirty="0" err="1"/>
              <a:t>mengandung</a:t>
            </a:r>
            <a:r>
              <a:rPr lang="en-GB" sz="2100" dirty="0"/>
              <a:t> protein </a:t>
            </a:r>
            <a:r>
              <a:rPr lang="en-GB" sz="2100" dirty="0" err="1"/>
              <a:t>rekombinan</a:t>
            </a:r>
            <a:r>
              <a:rPr lang="en-GB" sz="2100" dirty="0"/>
              <a:t> </a:t>
            </a:r>
            <a:r>
              <a:rPr lang="en-GB" sz="2100" dirty="0" err="1"/>
              <a:t>memiliki</a:t>
            </a:r>
            <a:r>
              <a:rPr lang="en-GB" sz="2100" dirty="0"/>
              <a:t> </a:t>
            </a:r>
            <a:r>
              <a:rPr lang="en-GB" sz="2100" dirty="0" err="1"/>
              <a:t>potensi</a:t>
            </a:r>
            <a:r>
              <a:rPr lang="en-GB" sz="2100" dirty="0"/>
              <a:t> </a:t>
            </a:r>
            <a:r>
              <a:rPr lang="en-GB" sz="2100" dirty="0" err="1"/>
              <a:t>untuk</a:t>
            </a:r>
            <a:r>
              <a:rPr lang="en-GB" sz="2100" dirty="0"/>
              <a:t> </a:t>
            </a:r>
            <a:r>
              <a:rPr lang="en-GB" sz="2100" dirty="0" err="1"/>
              <a:t>dikenali</a:t>
            </a:r>
            <a:r>
              <a:rPr lang="en-GB" sz="2100" dirty="0"/>
              <a:t> </a:t>
            </a:r>
            <a:r>
              <a:rPr lang="en-GB" sz="2100" dirty="0" err="1"/>
              <a:t>sebagai</a:t>
            </a:r>
            <a:r>
              <a:rPr lang="en-GB" sz="2100" dirty="0"/>
              <a:t> </a:t>
            </a:r>
            <a:r>
              <a:rPr lang="en-GB" sz="2100" dirty="0" err="1"/>
              <a:t>benda</a:t>
            </a:r>
            <a:r>
              <a:rPr lang="en-GB" sz="2100" dirty="0"/>
              <a:t> </a:t>
            </a:r>
            <a:r>
              <a:rPr lang="en-GB" sz="2100" dirty="0" err="1"/>
              <a:t>asing</a:t>
            </a:r>
            <a:r>
              <a:rPr lang="en-GB" sz="2100" dirty="0"/>
              <a:t> </a:t>
            </a:r>
            <a:r>
              <a:rPr lang="en-GB" sz="2100" dirty="0" err="1"/>
              <a:t>oleh</a:t>
            </a:r>
            <a:r>
              <a:rPr lang="en-GB" sz="2100" dirty="0"/>
              <a:t> </a:t>
            </a:r>
            <a:r>
              <a:rPr lang="en-GB" sz="2100" dirty="0" err="1"/>
              <a:t>sistem</a:t>
            </a:r>
            <a:r>
              <a:rPr lang="en-GB" sz="2100" dirty="0"/>
              <a:t> </a:t>
            </a:r>
            <a:r>
              <a:rPr lang="en-GB" sz="2100" dirty="0" err="1"/>
              <a:t>imun</a:t>
            </a:r>
            <a:endParaRPr lang="en-GB" sz="2100" dirty="0"/>
          </a:p>
        </p:txBody>
      </p:sp>
      <p:sp>
        <p:nvSpPr>
          <p:cNvPr id="14" name="TextBox 12"/>
          <p:cNvSpPr txBox="1"/>
          <p:nvPr/>
        </p:nvSpPr>
        <p:spPr>
          <a:xfrm>
            <a:off x="900549" y="6513317"/>
            <a:ext cx="8943372" cy="307776"/>
          </a:xfrm>
          <a:prstGeom prst="rect">
            <a:avLst/>
          </a:prstGeom>
          <a:noFill/>
        </p:spPr>
        <p:txBody>
          <a:bodyPr wrap="square" lIns="121917" tIns="60958" rIns="121917" bIns="60958" rtlCol="0" anchor="b">
            <a:spAutoFit/>
          </a:bodyPr>
          <a:lstStyle/>
          <a:p>
            <a:pPr algn="r">
              <a:buSzPct val="75000"/>
            </a:pPr>
            <a:r>
              <a:rPr lang="de-DE" sz="1200" dirty="0">
                <a:solidFill>
                  <a:prstClr val="black">
                    <a:lumMod val="50000"/>
                    <a:lumOff val="50000"/>
                  </a:prstClr>
                </a:solidFill>
              </a:rPr>
              <a:t>Schellekens. Clin J Am Soc Nephrol 2008; 3: 174–78.</a:t>
            </a:r>
          </a:p>
        </p:txBody>
      </p:sp>
      <p:sp>
        <p:nvSpPr>
          <p:cNvPr id="25" name="AutoShape 21" descr="70%"/>
          <p:cNvSpPr>
            <a:spLocks noChangeArrowheads="1"/>
          </p:cNvSpPr>
          <p:nvPr/>
        </p:nvSpPr>
        <p:spPr bwMode="auto">
          <a:xfrm>
            <a:off x="6277741" y="3476368"/>
            <a:ext cx="3879512" cy="972064"/>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lIns="121917" tIns="60958" rIns="121917" bIns="60958" anchor="ctr"/>
          <a:lstStyle/>
          <a:p>
            <a:pPr algn="ctr">
              <a:lnSpc>
                <a:spcPts val="2400"/>
              </a:lnSpc>
            </a:pPr>
            <a:r>
              <a:rPr lang="en-US" altLang="en-US" b="1" dirty="0" err="1">
                <a:solidFill>
                  <a:srgbClr val="44546A"/>
                </a:solidFill>
                <a:ea typeface="Arial Unicode MS" panose="020B0604020202020204" pitchFamily="34" charset="-128"/>
                <a:cs typeface="Arial Unicode MS" panose="020B0604020202020204" pitchFamily="34" charset="-128"/>
              </a:rPr>
              <a:t>Merusak</a:t>
            </a:r>
            <a:r>
              <a:rPr lang="en-US" altLang="en-US" b="1" dirty="0">
                <a:solidFill>
                  <a:srgbClr val="44546A"/>
                </a:solidFill>
                <a:ea typeface="Arial Unicode MS" panose="020B0604020202020204" pitchFamily="34" charset="-128"/>
                <a:cs typeface="Arial Unicode MS" panose="020B0604020202020204" pitchFamily="34" charset="-128"/>
              </a:rPr>
              <a:t> </a:t>
            </a:r>
            <a:r>
              <a:rPr lang="en-US" altLang="en-US" b="1" dirty="0" err="1">
                <a:solidFill>
                  <a:srgbClr val="44546A"/>
                </a:solidFill>
                <a:ea typeface="Arial Unicode MS" panose="020B0604020202020204" pitchFamily="34" charset="-128"/>
                <a:cs typeface="Arial Unicode MS" panose="020B0604020202020204" pitchFamily="34" charset="-128"/>
              </a:rPr>
              <a:t>ambang</a:t>
            </a:r>
            <a:r>
              <a:rPr lang="en-US" altLang="en-US" b="1" dirty="0">
                <a:solidFill>
                  <a:srgbClr val="44546A"/>
                </a:solidFill>
                <a:ea typeface="Arial Unicode MS" panose="020B0604020202020204" pitchFamily="34" charset="-128"/>
                <a:cs typeface="Arial Unicode MS" panose="020B0604020202020204" pitchFamily="34" charset="-128"/>
              </a:rPr>
              <a:t> </a:t>
            </a:r>
            <a:r>
              <a:rPr lang="en-US" altLang="en-US" b="1" dirty="0" err="1">
                <a:solidFill>
                  <a:srgbClr val="44546A"/>
                </a:solidFill>
                <a:ea typeface="Arial Unicode MS" panose="020B0604020202020204" pitchFamily="34" charset="-128"/>
                <a:cs typeface="Arial Unicode MS" panose="020B0604020202020204" pitchFamily="34" charset="-128"/>
              </a:rPr>
              <a:t>toleransi</a:t>
            </a:r>
            <a:r>
              <a:rPr lang="en-US" altLang="en-US" b="1" dirty="0">
                <a:solidFill>
                  <a:srgbClr val="44546A"/>
                </a:solidFill>
                <a:ea typeface="Arial Unicode MS" panose="020B0604020202020204" pitchFamily="34" charset="-128"/>
                <a:cs typeface="Arial Unicode MS" panose="020B0604020202020204" pitchFamily="34" charset="-128"/>
              </a:rPr>
              <a:t> </a:t>
            </a:r>
            <a:r>
              <a:rPr lang="en-US" altLang="en-US" b="1" dirty="0" err="1">
                <a:solidFill>
                  <a:srgbClr val="44546A"/>
                </a:solidFill>
                <a:ea typeface="Arial Unicode MS" panose="020B0604020202020204" pitchFamily="34" charset="-128"/>
                <a:cs typeface="Arial Unicode MS" panose="020B0604020202020204" pitchFamily="34" charset="-128"/>
              </a:rPr>
              <a:t>imun</a:t>
            </a:r>
            <a:endParaRPr lang="en-US" altLang="en-US" b="1" dirty="0">
              <a:solidFill>
                <a:srgbClr val="44546A"/>
              </a:solidFill>
              <a:ea typeface="Arial Unicode MS" panose="020B0604020202020204" pitchFamily="34" charset="-128"/>
              <a:cs typeface="Arial Unicode MS" panose="020B0604020202020204" pitchFamily="34" charset="-128"/>
            </a:endParaRPr>
          </a:p>
          <a:p>
            <a:pPr algn="ctr">
              <a:lnSpc>
                <a:spcPts val="2400"/>
              </a:lnSpc>
            </a:pPr>
            <a:r>
              <a:rPr lang="en-US" altLang="en-US" dirty="0">
                <a:solidFill>
                  <a:srgbClr val="44546A"/>
                </a:solidFill>
                <a:ea typeface="Arial Unicode MS" panose="020B0604020202020204" pitchFamily="34" charset="-128"/>
                <a:cs typeface="Arial Unicode MS" panose="020B0604020202020204" pitchFamily="34" charset="-128"/>
              </a:rPr>
              <a:t>(</a:t>
            </a:r>
            <a:r>
              <a:rPr lang="en-US" altLang="en-US" dirty="0" err="1">
                <a:solidFill>
                  <a:srgbClr val="44546A"/>
                </a:solidFill>
                <a:ea typeface="Arial Unicode MS" panose="020B0604020202020204" pitchFamily="34" charset="-128"/>
                <a:cs typeface="Arial Unicode MS" panose="020B0604020202020204" pitchFamily="34" charset="-128"/>
              </a:rPr>
              <a:t>merusak</a:t>
            </a:r>
            <a:r>
              <a:rPr lang="en-US" altLang="en-US" dirty="0">
                <a:solidFill>
                  <a:srgbClr val="44546A"/>
                </a:solidFill>
                <a:ea typeface="Arial Unicode MS" panose="020B0604020202020204" pitchFamily="34" charset="-128"/>
                <a:cs typeface="Arial Unicode MS" panose="020B0604020202020204" pitchFamily="34" charset="-128"/>
              </a:rPr>
              <a:t> </a:t>
            </a:r>
            <a:r>
              <a:rPr lang="en-US" altLang="en-US" dirty="0" err="1">
                <a:solidFill>
                  <a:srgbClr val="44546A"/>
                </a:solidFill>
                <a:ea typeface="Arial Unicode MS" panose="020B0604020202020204" pitchFamily="34" charset="-128"/>
                <a:cs typeface="Arial Unicode MS" panose="020B0604020202020204" pitchFamily="34" charset="-128"/>
              </a:rPr>
              <a:t>toleransi</a:t>
            </a:r>
            <a:r>
              <a:rPr lang="en-US" altLang="en-US" dirty="0">
                <a:solidFill>
                  <a:srgbClr val="44546A"/>
                </a:solidFill>
                <a:ea typeface="Arial Unicode MS" panose="020B0604020202020204" pitchFamily="34" charset="-128"/>
                <a:cs typeface="Arial Unicode MS" panose="020B0604020202020204" pitchFamily="34" charset="-128"/>
              </a:rPr>
              <a:t> </a:t>
            </a:r>
            <a:r>
              <a:rPr lang="en-US" altLang="en-US" dirty="0" err="1">
                <a:solidFill>
                  <a:srgbClr val="44546A"/>
                </a:solidFill>
                <a:ea typeface="Arial Unicode MS" panose="020B0604020202020204" pitchFamily="34" charset="-128"/>
                <a:cs typeface="Arial Unicode MS" panose="020B0604020202020204" pitchFamily="34" charset="-128"/>
              </a:rPr>
              <a:t>sel</a:t>
            </a:r>
            <a:r>
              <a:rPr lang="en-US" altLang="en-US" dirty="0">
                <a:solidFill>
                  <a:srgbClr val="44546A"/>
                </a:solidFill>
                <a:ea typeface="Arial Unicode MS" panose="020B0604020202020204" pitchFamily="34" charset="-128"/>
                <a:cs typeface="Arial Unicode MS" panose="020B0604020202020204" pitchFamily="34" charset="-128"/>
              </a:rPr>
              <a:t> B)</a:t>
            </a:r>
          </a:p>
        </p:txBody>
      </p:sp>
      <p:sp>
        <p:nvSpPr>
          <p:cNvPr id="26" name="AutoShape 22"/>
          <p:cNvSpPr>
            <a:spLocks noChangeArrowheads="1"/>
          </p:cNvSpPr>
          <p:nvPr/>
        </p:nvSpPr>
        <p:spPr bwMode="auto">
          <a:xfrm>
            <a:off x="2034747" y="3466877"/>
            <a:ext cx="3879512" cy="981557"/>
          </a:xfrm>
          <a:prstGeom prst="roundRect">
            <a:avLst>
              <a:gd name="adj" fmla="val 16667"/>
            </a:avLst>
          </a:prstGeom>
          <a:solidFill>
            <a:schemeClr val="tx2">
              <a:lumMod val="20000"/>
              <a:lumOff val="80000"/>
            </a:schemeClr>
          </a:solidFill>
          <a:ln w="25400">
            <a:solidFill>
              <a:schemeClr val="tx2">
                <a:lumMod val="60000"/>
                <a:lumOff val="40000"/>
              </a:schemeClr>
            </a:solidFill>
            <a:round/>
            <a:headEnd/>
            <a:tailEnd/>
          </a:ln>
          <a:extLst/>
        </p:spPr>
        <p:txBody>
          <a:bodyPr wrap="none" lIns="121917" tIns="60958" rIns="121917" bIns="60958" anchor="ctr"/>
          <a:lstStyle/>
          <a:p>
            <a:pPr algn="ctr">
              <a:lnSpc>
                <a:spcPts val="2400"/>
              </a:lnSpc>
            </a:pPr>
            <a:r>
              <a:rPr lang="en-US" altLang="en-US" sz="2100" b="1" dirty="0" err="1">
                <a:solidFill>
                  <a:srgbClr val="44546A"/>
                </a:solidFill>
                <a:ea typeface="Arial Unicode MS" panose="020B0604020202020204" pitchFamily="34" charset="-128"/>
                <a:cs typeface="Arial Unicode MS" panose="020B0604020202020204" pitchFamily="34" charset="-128"/>
              </a:rPr>
              <a:t>Reaksi</a:t>
            </a:r>
            <a:r>
              <a:rPr lang="en-US" altLang="en-US" sz="2100" b="1" dirty="0">
                <a:solidFill>
                  <a:srgbClr val="44546A"/>
                </a:solidFill>
                <a:ea typeface="Arial Unicode MS" panose="020B0604020202020204" pitchFamily="34" charset="-128"/>
                <a:cs typeface="Arial Unicode MS" panose="020B0604020202020204" pitchFamily="34" charset="-128"/>
              </a:rPr>
              <a:t> </a:t>
            </a:r>
            <a:r>
              <a:rPr lang="en-US" altLang="en-US" sz="2100" b="1" dirty="0" err="1">
                <a:solidFill>
                  <a:srgbClr val="44546A"/>
                </a:solidFill>
                <a:ea typeface="Arial Unicode MS" panose="020B0604020202020204" pitchFamily="34" charset="-128"/>
                <a:cs typeface="Arial Unicode MS" panose="020B0604020202020204" pitchFamily="34" charset="-128"/>
              </a:rPr>
              <a:t>ke</a:t>
            </a:r>
            <a:r>
              <a:rPr lang="en-US" altLang="en-US" sz="2100" b="1" dirty="0">
                <a:solidFill>
                  <a:srgbClr val="44546A"/>
                </a:solidFill>
                <a:ea typeface="Arial Unicode MS" panose="020B0604020202020204" pitchFamily="34" charset="-128"/>
                <a:cs typeface="Arial Unicode MS" panose="020B0604020202020204" pitchFamily="34" charset="-128"/>
              </a:rPr>
              <a:t> antigen </a:t>
            </a:r>
          </a:p>
          <a:p>
            <a:pPr algn="ctr">
              <a:lnSpc>
                <a:spcPts val="2400"/>
              </a:lnSpc>
            </a:pPr>
            <a:r>
              <a:rPr lang="en-US" altLang="en-US" i="1" dirty="0">
                <a:solidFill>
                  <a:srgbClr val="44546A"/>
                </a:solidFill>
                <a:ea typeface="Arial Unicode MS" panose="020B0604020202020204" pitchFamily="34" charset="-128"/>
                <a:cs typeface="Arial Unicode MS" panose="020B0604020202020204" pitchFamily="34" charset="-128"/>
              </a:rPr>
              <a:t>(classical vaccine response)</a:t>
            </a:r>
          </a:p>
        </p:txBody>
      </p:sp>
      <p:sp>
        <p:nvSpPr>
          <p:cNvPr id="22" name="AutoShape 20"/>
          <p:cNvSpPr>
            <a:spLocks noChangeArrowheads="1"/>
          </p:cNvSpPr>
          <p:nvPr/>
        </p:nvSpPr>
        <p:spPr bwMode="auto">
          <a:xfrm>
            <a:off x="3457812" y="2098090"/>
            <a:ext cx="5276376" cy="718733"/>
          </a:xfrm>
          <a:prstGeom prst="roundRect">
            <a:avLst>
              <a:gd name="adj" fmla="val 16667"/>
            </a:avLst>
          </a:prstGeom>
          <a:solidFill>
            <a:schemeClr val="accent5"/>
          </a:solidFill>
          <a:ln w="25400">
            <a:solidFill>
              <a:schemeClr val="accent5">
                <a:lumMod val="75000"/>
              </a:schemeClr>
            </a:solidFill>
            <a:round/>
            <a:headEnd/>
            <a:tailEnd/>
          </a:ln>
          <a:extLst/>
        </p:spPr>
        <p:txBody>
          <a:bodyPr wrap="none" lIns="121917" tIns="60958" rIns="121917" bIns="60958" anchor="ctr"/>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GB" altLang="en-US" sz="2400" dirty="0" err="1">
                <a:solidFill>
                  <a:prstClr val="white"/>
                </a:solidFill>
                <a:latin typeface="Calibri"/>
              </a:rPr>
              <a:t>Mekanisme</a:t>
            </a:r>
            <a:r>
              <a:rPr lang="en-GB" altLang="en-US" sz="2400" dirty="0">
                <a:solidFill>
                  <a:prstClr val="white"/>
                </a:solidFill>
                <a:latin typeface="Calibri"/>
              </a:rPr>
              <a:t> </a:t>
            </a:r>
            <a:r>
              <a:rPr lang="en-GB" altLang="en-US" sz="2400" dirty="0" err="1">
                <a:solidFill>
                  <a:prstClr val="white"/>
                </a:solidFill>
                <a:latin typeface="Calibri"/>
              </a:rPr>
              <a:t>akan</a:t>
            </a:r>
            <a:r>
              <a:rPr lang="en-GB" altLang="en-US" sz="2400" dirty="0">
                <a:solidFill>
                  <a:prstClr val="white"/>
                </a:solidFill>
                <a:latin typeface="Calibri"/>
              </a:rPr>
              <a:t> </a:t>
            </a:r>
            <a:r>
              <a:rPr lang="en-GB" altLang="en-US" sz="2400" dirty="0" err="1">
                <a:solidFill>
                  <a:prstClr val="white"/>
                </a:solidFill>
                <a:latin typeface="Calibri"/>
              </a:rPr>
              <a:t>produksi</a:t>
            </a:r>
            <a:r>
              <a:rPr lang="en-GB" altLang="en-US" sz="2400" dirty="0">
                <a:solidFill>
                  <a:prstClr val="white"/>
                </a:solidFill>
                <a:latin typeface="Calibri"/>
              </a:rPr>
              <a:t> </a:t>
            </a:r>
            <a:r>
              <a:rPr lang="en-GB" altLang="en-US" sz="2400" dirty="0" err="1">
                <a:solidFill>
                  <a:prstClr val="white"/>
                </a:solidFill>
                <a:latin typeface="Calibri"/>
              </a:rPr>
              <a:t>antibodi</a:t>
            </a:r>
            <a:r>
              <a:rPr lang="en-GB" altLang="en-US" sz="2400" dirty="0">
                <a:solidFill>
                  <a:prstClr val="white"/>
                </a:solidFill>
                <a:latin typeface="Calibri"/>
              </a:rPr>
              <a:t> </a:t>
            </a:r>
          </a:p>
        </p:txBody>
      </p:sp>
      <p:sp>
        <p:nvSpPr>
          <p:cNvPr id="27" name="Rounded Rectangle 28"/>
          <p:cNvSpPr>
            <a:spLocks noChangeArrowheads="1"/>
          </p:cNvSpPr>
          <p:nvPr/>
        </p:nvSpPr>
        <p:spPr bwMode="auto">
          <a:xfrm>
            <a:off x="6358469" y="4601851"/>
            <a:ext cx="3732913" cy="1214064"/>
          </a:xfrm>
          <a:prstGeom prst="roundRect">
            <a:avLst>
              <a:gd name="adj" fmla="val 0"/>
            </a:avLst>
          </a:prstGeom>
          <a:noFill/>
          <a:ln w="25400" algn="ctr">
            <a:noFill/>
            <a:round/>
            <a:headEnd/>
            <a:tailEnd/>
          </a:ln>
        </p:spPr>
        <p:txBody>
          <a:bodyPr lIns="121917" tIns="60958" rIns="121917" bIns="60958" anchor="t"/>
          <a:lstStyle>
            <a:lvl1pPr>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600" b="1">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28594" indent="-228594">
              <a:lnSpc>
                <a:spcPts val="1600"/>
              </a:lnSpc>
              <a:spcBef>
                <a:spcPts val="800"/>
              </a:spcBef>
              <a:buClr>
                <a:srgbClr val="44546A">
                  <a:lumMod val="60000"/>
                  <a:lumOff val="40000"/>
                </a:srgbClr>
              </a:buClr>
              <a:buSzPct val="75000"/>
              <a:buFont typeface="Wingdings" panose="05000000000000000000" pitchFamily="2" charset="2"/>
              <a:buChar char="l"/>
            </a:pPr>
            <a:r>
              <a:rPr lang="en-US" altLang="en-US" sz="1600" dirty="0" err="1">
                <a:solidFill>
                  <a:prstClr val="black">
                    <a:lumMod val="65000"/>
                    <a:lumOff val="35000"/>
                  </a:prstClr>
                </a:solidFill>
                <a:latin typeface="Calibri"/>
              </a:rPr>
              <a:t>Terjadi</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secara</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perlahan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setelah</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terpapar</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dalam</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jangka</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panjang</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akan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hilang</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setelah</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perhentian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penggunaan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obat</a:t>
            </a:r>
            <a:r>
              <a:rPr lang="en-US" altLang="en-US" sz="1600" dirty="0">
                <a:solidFill>
                  <a:prstClr val="black">
                    <a:lumMod val="65000"/>
                    <a:lumOff val="35000"/>
                  </a:prstClr>
                </a:solidFill>
                <a:latin typeface="Calibri"/>
              </a:rPr>
              <a:t> </a:t>
            </a:r>
          </a:p>
          <a:p>
            <a:pPr marL="228594" indent="-228594">
              <a:lnSpc>
                <a:spcPts val="1600"/>
              </a:lnSpc>
              <a:spcBef>
                <a:spcPts val="800"/>
              </a:spcBef>
              <a:buClr>
                <a:srgbClr val="44546A">
                  <a:lumMod val="60000"/>
                  <a:lumOff val="40000"/>
                </a:srgbClr>
              </a:buClr>
              <a:buSzPct val="75000"/>
              <a:buFont typeface="Wingdings" panose="05000000000000000000" pitchFamily="2" charset="2"/>
              <a:buChar char="l"/>
            </a:pPr>
            <a:r>
              <a:rPr lang="en-US" altLang="en-US" sz="1600" dirty="0" err="1">
                <a:solidFill>
                  <a:prstClr val="black">
                    <a:lumMod val="65000"/>
                    <a:lumOff val="35000"/>
                  </a:prstClr>
                </a:solidFill>
                <a:latin typeface="Calibri"/>
              </a:rPr>
              <a:t>Kemungkinan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disebabkan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oleh</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ketidak</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murnian</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dari</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obat</a:t>
            </a:r>
            <a:r>
              <a:rPr lang="en-US" altLang="en-US" sz="1600" dirty="0">
                <a:solidFill>
                  <a:prstClr val="black">
                    <a:lumMod val="65000"/>
                    <a:lumOff val="35000"/>
                  </a:prstClr>
                </a:solidFill>
                <a:latin typeface="Calibri"/>
              </a:rPr>
              <a:t> </a:t>
            </a:r>
            <a:r>
              <a:rPr lang="en-US" altLang="en-US" sz="1600" dirty="0" err="1">
                <a:solidFill>
                  <a:prstClr val="black">
                    <a:lumMod val="65000"/>
                    <a:lumOff val="35000"/>
                  </a:prstClr>
                </a:solidFill>
                <a:latin typeface="Calibri"/>
              </a:rPr>
              <a:t>biologis</a:t>
            </a:r>
            <a:endParaRPr lang="en-US" altLang="en-US" sz="1600" dirty="0">
              <a:solidFill>
                <a:prstClr val="black">
                  <a:lumMod val="65000"/>
                  <a:lumOff val="35000"/>
                </a:prstClr>
              </a:solidFill>
              <a:latin typeface="Calibri"/>
            </a:endParaRPr>
          </a:p>
        </p:txBody>
      </p:sp>
      <p:cxnSp>
        <p:nvCxnSpPr>
          <p:cNvPr id="28" name="Connecteur droit 27"/>
          <p:cNvCxnSpPr/>
          <p:nvPr/>
        </p:nvCxnSpPr>
        <p:spPr>
          <a:xfrm>
            <a:off x="6386676" y="4544934"/>
            <a:ext cx="0" cy="1303932"/>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Forme libre 19"/>
          <p:cNvSpPr/>
          <p:nvPr/>
        </p:nvSpPr>
        <p:spPr>
          <a:xfrm flipH="1">
            <a:off x="6088883" y="3056170"/>
            <a:ext cx="2131124" cy="341971"/>
          </a:xfrm>
          <a:custGeom>
            <a:avLst/>
            <a:gdLst>
              <a:gd name="connsiteX0" fmla="*/ 208157 w 208157"/>
              <a:gd name="connsiteY0" fmla="*/ 0 h 92927"/>
              <a:gd name="connsiteX1" fmla="*/ 0 w 208157"/>
              <a:gd name="connsiteY1" fmla="*/ 0 h 92927"/>
              <a:gd name="connsiteX2" fmla="*/ 0 w 208157"/>
              <a:gd name="connsiteY2" fmla="*/ 92927 h 92927"/>
            </a:gdLst>
            <a:ahLst/>
            <a:cxnLst>
              <a:cxn ang="0">
                <a:pos x="connsiteX0" y="connsiteY0"/>
              </a:cxn>
              <a:cxn ang="0">
                <a:pos x="connsiteX1" y="connsiteY1"/>
              </a:cxn>
              <a:cxn ang="0">
                <a:pos x="connsiteX2" y="connsiteY2"/>
              </a:cxn>
            </a:cxnLst>
            <a:rect l="l" t="t" r="r" b="b"/>
            <a:pathLst>
              <a:path w="208157" h="92927">
                <a:moveTo>
                  <a:pt x="208157" y="0"/>
                </a:moveTo>
                <a:lnTo>
                  <a:pt x="0" y="0"/>
                </a:lnTo>
                <a:lnTo>
                  <a:pt x="0" y="92927"/>
                </a:lnTo>
              </a:path>
            </a:pathLst>
          </a:cu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fr-FR" sz="2100">
              <a:solidFill>
                <a:prstClr val="black"/>
              </a:solidFill>
            </a:endParaRPr>
          </a:p>
        </p:txBody>
      </p:sp>
      <p:sp>
        <p:nvSpPr>
          <p:cNvPr id="17"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7</a:t>
            </a:fld>
            <a:endParaRPr lang="en-US" sz="1400" dirty="0">
              <a:solidFill>
                <a:prstClr val="white"/>
              </a:solidFill>
            </a:endParaRPr>
          </a:p>
        </p:txBody>
      </p:sp>
    </p:spTree>
    <p:extLst>
      <p:ext uri="{BB962C8B-B14F-4D97-AF65-F5344CB8AC3E}">
        <p14:creationId xmlns:p14="http://schemas.microsoft.com/office/powerpoint/2010/main" val="11390776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524001" y="733395"/>
            <a:ext cx="8827200" cy="563288"/>
          </a:xfrm>
        </p:spPr>
        <p:txBody>
          <a:bodyPr/>
          <a:lstStyle/>
          <a:p>
            <a:pPr>
              <a:lnSpc>
                <a:spcPts val="2667"/>
              </a:lnSpc>
            </a:pPr>
            <a:r>
              <a:rPr lang="en-US" altLang="en-US" sz="2700" b="1" dirty="0" err="1"/>
              <a:t>Imunogenisitas</a:t>
            </a:r>
            <a:r>
              <a:rPr lang="en-US" altLang="en-US" sz="2700" b="1" dirty="0"/>
              <a:t> </a:t>
            </a:r>
            <a:r>
              <a:rPr lang="en-US" altLang="en-US" sz="2700" b="1" dirty="0" err="1"/>
              <a:t>memiliki</a:t>
            </a:r>
            <a:r>
              <a:rPr lang="en-US" altLang="en-US" sz="2700" b="1" dirty="0"/>
              <a:t> </a:t>
            </a:r>
            <a:r>
              <a:rPr lang="en-US" altLang="en-US" sz="2700" b="1" dirty="0" err="1"/>
              <a:t>konsekuensi</a:t>
            </a:r>
            <a:r>
              <a:rPr lang="en-US" altLang="en-US" sz="2700" b="1" dirty="0"/>
              <a:t> </a:t>
            </a:r>
            <a:r>
              <a:rPr lang="en-US" altLang="en-US" sz="2700" b="1" dirty="0" err="1"/>
              <a:t>klinis</a:t>
            </a:r>
            <a:r>
              <a:rPr lang="en-US" altLang="en-US" sz="2700" b="1" dirty="0"/>
              <a:t> </a:t>
            </a:r>
            <a:endParaRPr lang="en-GB" altLang="en-US" sz="2700" b="1" dirty="0"/>
          </a:p>
        </p:txBody>
      </p:sp>
      <p:pic>
        <p:nvPicPr>
          <p:cNvPr id="17428" name="Picture 257" descr="http://upload.wikimedia.org/wikipedia/commons/thumb/0/0d/InsulinHexamer.jpg/250px-InsulinHexam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6455" y="4100273"/>
            <a:ext cx="1905427" cy="19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p:nvPr/>
        </p:nvSpPr>
        <p:spPr>
          <a:xfrm>
            <a:off x="1732203" y="1883015"/>
            <a:ext cx="7634252" cy="433661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0 w 914400"/>
              <a:gd name="connsiteY2" fmla="*/ 914400 h 914400"/>
              <a:gd name="connsiteX3" fmla="*/ 0 w 914400"/>
              <a:gd name="connsiteY3" fmla="*/ 0 h 914400"/>
              <a:gd name="connsiteX0" fmla="*/ 0 w 1005840"/>
              <a:gd name="connsiteY0" fmla="*/ 914400 h 914400"/>
              <a:gd name="connsiteX1" fmla="*/ 0 w 1005840"/>
              <a:gd name="connsiteY1" fmla="*/ 0 h 914400"/>
              <a:gd name="connsiteX2" fmla="*/ 1005840 w 1005840"/>
              <a:gd name="connsiteY2" fmla="*/ 91440 h 914400"/>
              <a:gd name="connsiteX0" fmla="*/ 0 w 1005840"/>
              <a:gd name="connsiteY0" fmla="*/ 914400 h 914400"/>
              <a:gd name="connsiteX1" fmla="*/ 0 w 1005840"/>
              <a:gd name="connsiteY1" fmla="*/ 0 h 914400"/>
              <a:gd name="connsiteX2" fmla="*/ 1005840 w 1005840"/>
              <a:gd name="connsiteY2" fmla="*/ 91440 h 914400"/>
              <a:gd name="connsiteX0" fmla="*/ 0 w 1005840"/>
              <a:gd name="connsiteY0" fmla="*/ 914400 h 914400"/>
              <a:gd name="connsiteX1" fmla="*/ 0 w 1005840"/>
              <a:gd name="connsiteY1" fmla="*/ 0 h 914400"/>
              <a:gd name="connsiteX2" fmla="*/ 1005840 w 1005840"/>
              <a:gd name="connsiteY2" fmla="*/ 91440 h 914400"/>
              <a:gd name="connsiteX0" fmla="*/ 0 w 1019287"/>
              <a:gd name="connsiteY0" fmla="*/ 919457 h 919457"/>
              <a:gd name="connsiteX1" fmla="*/ 0 w 1019287"/>
              <a:gd name="connsiteY1" fmla="*/ 5057 h 919457"/>
              <a:gd name="connsiteX2" fmla="*/ 1019287 w 1019287"/>
              <a:gd name="connsiteY2" fmla="*/ 29262 h 919457"/>
              <a:gd name="connsiteX0" fmla="*/ 0 w 1019287"/>
              <a:gd name="connsiteY0" fmla="*/ 914400 h 914400"/>
              <a:gd name="connsiteX1" fmla="*/ 0 w 1019287"/>
              <a:gd name="connsiteY1" fmla="*/ 0 h 914400"/>
              <a:gd name="connsiteX2" fmla="*/ 1019287 w 1019287"/>
              <a:gd name="connsiteY2" fmla="*/ 24205 h 914400"/>
              <a:gd name="connsiteX0" fmla="*/ 0 w 1019287"/>
              <a:gd name="connsiteY0" fmla="*/ 914400 h 914400"/>
              <a:gd name="connsiteX1" fmla="*/ 0 w 1019287"/>
              <a:gd name="connsiteY1" fmla="*/ 0 h 914400"/>
              <a:gd name="connsiteX2" fmla="*/ 1019287 w 1019287"/>
              <a:gd name="connsiteY2" fmla="*/ 8162 h 914400"/>
              <a:gd name="connsiteX0" fmla="*/ 0 w 1019287"/>
              <a:gd name="connsiteY0" fmla="*/ 914400 h 914400"/>
              <a:gd name="connsiteX1" fmla="*/ 0 w 1019287"/>
              <a:gd name="connsiteY1" fmla="*/ 0 h 914400"/>
              <a:gd name="connsiteX2" fmla="*/ 1019287 w 1019287"/>
              <a:gd name="connsiteY2" fmla="*/ 4152 h 914400"/>
              <a:gd name="connsiteX0" fmla="*/ 0 w 1019287"/>
              <a:gd name="connsiteY0" fmla="*/ 916562 h 916562"/>
              <a:gd name="connsiteX1" fmla="*/ 0 w 1019287"/>
              <a:gd name="connsiteY1" fmla="*/ 2162 h 916562"/>
              <a:gd name="connsiteX2" fmla="*/ 1019287 w 1019287"/>
              <a:gd name="connsiteY2" fmla="*/ 0 h 916562"/>
            </a:gdLst>
            <a:ahLst/>
            <a:cxnLst>
              <a:cxn ang="0">
                <a:pos x="connsiteX0" y="connsiteY0"/>
              </a:cxn>
              <a:cxn ang="0">
                <a:pos x="connsiteX1" y="connsiteY1"/>
              </a:cxn>
              <a:cxn ang="0">
                <a:pos x="connsiteX2" y="connsiteY2"/>
              </a:cxn>
            </a:cxnLst>
            <a:rect l="l" t="t" r="r" b="b"/>
            <a:pathLst>
              <a:path w="1019287" h="916562">
                <a:moveTo>
                  <a:pt x="0" y="916562"/>
                </a:moveTo>
                <a:lnTo>
                  <a:pt x="0" y="2162"/>
                </a:lnTo>
                <a:lnTo>
                  <a:pt x="1019287" y="0"/>
                </a:lnTo>
              </a:path>
            </a:pathLst>
          </a:custGeom>
          <a:noFill/>
          <a:ln w="6350">
            <a:solidFill>
              <a:srgbClr val="1D307A"/>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FR">
              <a:solidFill>
                <a:prstClr val="white"/>
              </a:solidFill>
            </a:endParaRPr>
          </a:p>
        </p:txBody>
      </p:sp>
      <p:sp>
        <p:nvSpPr>
          <p:cNvPr id="14" name="Titre 2"/>
          <p:cNvSpPr txBox="1">
            <a:spLocks/>
          </p:cNvSpPr>
          <p:nvPr/>
        </p:nvSpPr>
        <p:spPr>
          <a:xfrm>
            <a:off x="1573397" y="1460522"/>
            <a:ext cx="8136959" cy="509046"/>
          </a:xfrm>
          <a:prstGeom prst="rect">
            <a:avLst/>
          </a:prstGeom>
          <a:noFill/>
        </p:spPr>
        <p:txBody>
          <a:bodyPr wrap="square" lIns="121917" tIns="60958" rIns="121917" bIns="60958">
            <a:spAutoFit/>
          </a:bodyPr>
          <a:lstStyle>
            <a:lvl1pPr algn="l" defTabSz="914400" rtl="0" eaLnBrk="1" latinLnBrk="0" hangingPunct="1">
              <a:spcBef>
                <a:spcPct val="0"/>
              </a:spcBef>
              <a:buNone/>
              <a:defRPr sz="2800" b="1" kern="1200">
                <a:solidFill>
                  <a:srgbClr val="002060"/>
                </a:solidFill>
                <a:latin typeface="+mj-lt"/>
                <a:ea typeface="+mj-ea"/>
                <a:cs typeface="+mj-cs"/>
              </a:defRPr>
            </a:lvl1pPr>
          </a:lstStyle>
          <a:p>
            <a:pPr fontAlgn="base">
              <a:lnSpc>
                <a:spcPct val="110000"/>
              </a:lnSpc>
              <a:spcBef>
                <a:spcPts val="0"/>
              </a:spcBef>
            </a:pPr>
            <a:r>
              <a:rPr lang="en-US" sz="2400" b="0" dirty="0" err="1">
                <a:solidFill>
                  <a:srgbClr val="1D307A"/>
                </a:solidFill>
                <a:latin typeface="Calibri"/>
                <a:cs typeface="Arial" panose="020B0604020202020204" pitchFamily="34" charset="0"/>
              </a:rPr>
              <a:t>Efek</a:t>
            </a:r>
            <a:r>
              <a:rPr lang="en-US" sz="2400" b="0" dirty="0">
                <a:solidFill>
                  <a:srgbClr val="1D307A"/>
                </a:solidFill>
                <a:latin typeface="Calibri"/>
                <a:cs typeface="Arial" panose="020B0604020202020204" pitchFamily="34" charset="0"/>
              </a:rPr>
              <a:t> </a:t>
            </a:r>
            <a:r>
              <a:rPr lang="en-US" sz="2400" b="0" dirty="0" err="1">
                <a:solidFill>
                  <a:srgbClr val="1D307A"/>
                </a:solidFill>
                <a:latin typeface="Calibri"/>
                <a:cs typeface="Arial" panose="020B0604020202020204" pitchFamily="34" charset="0"/>
              </a:rPr>
              <a:t>Antibodi</a:t>
            </a:r>
            <a:r>
              <a:rPr lang="en-US" sz="2400" b="0" dirty="0">
                <a:solidFill>
                  <a:srgbClr val="1D307A"/>
                </a:solidFill>
                <a:latin typeface="Calibri"/>
                <a:cs typeface="Arial" panose="020B0604020202020204" pitchFamily="34" charset="0"/>
              </a:rPr>
              <a:t> </a:t>
            </a:r>
            <a:r>
              <a:rPr lang="en-US" sz="2400" b="0" dirty="0" err="1">
                <a:solidFill>
                  <a:srgbClr val="1D307A"/>
                </a:solidFill>
                <a:latin typeface="Calibri"/>
                <a:cs typeface="Arial" panose="020B0604020202020204" pitchFamily="34" charset="0"/>
              </a:rPr>
              <a:t>tergantung</a:t>
            </a:r>
            <a:r>
              <a:rPr lang="en-US" sz="2400" b="0" dirty="0">
                <a:solidFill>
                  <a:srgbClr val="1D307A"/>
                </a:solidFill>
                <a:latin typeface="Calibri"/>
                <a:cs typeface="Arial" panose="020B0604020202020204" pitchFamily="34" charset="0"/>
              </a:rPr>
              <a:t> </a:t>
            </a:r>
            <a:r>
              <a:rPr lang="en-US" sz="2400" b="0" dirty="0" err="1">
                <a:solidFill>
                  <a:srgbClr val="1D307A"/>
                </a:solidFill>
                <a:latin typeface="Calibri"/>
                <a:cs typeface="Arial" panose="020B0604020202020204" pitchFamily="34" charset="0"/>
              </a:rPr>
              <a:t>dari</a:t>
            </a:r>
            <a:r>
              <a:rPr lang="en-US" sz="2400" b="0" dirty="0">
                <a:solidFill>
                  <a:srgbClr val="1D307A"/>
                </a:solidFill>
                <a:latin typeface="Calibri"/>
                <a:cs typeface="Arial" panose="020B0604020202020204" pitchFamily="34" charset="0"/>
              </a:rPr>
              <a:t> Titer </a:t>
            </a:r>
            <a:r>
              <a:rPr lang="en-US" sz="2400" b="0" dirty="0" err="1">
                <a:solidFill>
                  <a:srgbClr val="1D307A"/>
                </a:solidFill>
                <a:latin typeface="Calibri"/>
                <a:cs typeface="Arial" panose="020B0604020202020204" pitchFamily="34" charset="0"/>
              </a:rPr>
              <a:t>dan</a:t>
            </a:r>
            <a:r>
              <a:rPr lang="en-US" sz="2400" b="0" dirty="0">
                <a:solidFill>
                  <a:srgbClr val="1D307A"/>
                </a:solidFill>
                <a:latin typeface="Calibri"/>
                <a:cs typeface="Arial" panose="020B0604020202020204" pitchFamily="34" charset="0"/>
              </a:rPr>
              <a:t> </a:t>
            </a:r>
            <a:r>
              <a:rPr lang="en-US" sz="2400" b="0" dirty="0" err="1">
                <a:solidFill>
                  <a:srgbClr val="1D307A"/>
                </a:solidFill>
                <a:latin typeface="Calibri"/>
                <a:cs typeface="Arial" panose="020B0604020202020204" pitchFamily="34" charset="0"/>
              </a:rPr>
              <a:t>Afinitas</a:t>
            </a:r>
            <a:r>
              <a:rPr lang="en-US" sz="2400" b="0" dirty="0">
                <a:solidFill>
                  <a:srgbClr val="1D307A"/>
                </a:solidFill>
                <a:latin typeface="Calibri"/>
                <a:cs typeface="Arial" panose="020B0604020202020204" pitchFamily="34" charset="0"/>
              </a:rPr>
              <a:t> </a:t>
            </a:r>
          </a:p>
        </p:txBody>
      </p:sp>
      <p:sp>
        <p:nvSpPr>
          <p:cNvPr id="15" name="Content Placeholder 1"/>
          <p:cNvSpPr txBox="1">
            <a:spLocks/>
          </p:cNvSpPr>
          <p:nvPr/>
        </p:nvSpPr>
        <p:spPr>
          <a:xfrm>
            <a:off x="1524001" y="2134021"/>
            <a:ext cx="8405163" cy="2521197"/>
          </a:xfrm>
          <a:prstGeom prst="rect">
            <a:avLst/>
          </a:prstGeom>
        </p:spPr>
        <p:txBody>
          <a:bodyPr vert="horz" wrap="square" lIns="121914" tIns="60957" rIns="121914" bIns="60957" rtlCol="0">
            <a:spAutoFit/>
          </a:bodyPr>
          <a:lstStyle>
            <a:lvl1pPr marL="216002" indent="-216002" algn="l" defTabSz="658294" rtl="0" eaLnBrk="1" latinLnBrk="0" hangingPunct="1">
              <a:lnSpc>
                <a:spcPct val="90000"/>
              </a:lnSpc>
              <a:spcBef>
                <a:spcPts val="720"/>
              </a:spcBef>
              <a:buClr>
                <a:srgbClr val="1D307A"/>
              </a:buClr>
              <a:buSzPct val="85000"/>
              <a:buFont typeface="Wingdings" panose="05000000000000000000" pitchFamily="2" charset="2"/>
              <a:buChar char="l"/>
              <a:defRPr sz="1800" b="0" kern="1200">
                <a:solidFill>
                  <a:srgbClr val="1D307A"/>
                </a:solidFill>
                <a:latin typeface="+mn-lt"/>
                <a:ea typeface="+mn-ea"/>
                <a:cs typeface="+mn-cs"/>
              </a:defRPr>
            </a:lvl1pPr>
            <a:lvl2pPr marL="522293" indent="-193148" algn="l" defTabSz="658294" rtl="0" eaLnBrk="1" latinLnBrk="0" hangingPunct="1">
              <a:lnSpc>
                <a:spcPct val="90000"/>
              </a:lnSpc>
              <a:spcBef>
                <a:spcPts val="360"/>
              </a:spcBef>
              <a:buClr>
                <a:srgbClr val="AD9259"/>
              </a:buClr>
              <a:buSzPct val="60000"/>
              <a:buFont typeface="Arial" panose="020B0604020202020204" pitchFamily="34" charset="0"/>
              <a:buChar char="►"/>
              <a:defRPr sz="1600" b="0" kern="1200">
                <a:solidFill>
                  <a:schemeClr val="accent3"/>
                </a:solidFill>
                <a:latin typeface="+mn-lt"/>
                <a:ea typeface="+mn-ea"/>
                <a:cs typeface="+mn-cs"/>
              </a:defRPr>
            </a:lvl2pPr>
            <a:lvl3pPr marL="822866" indent="-164573" algn="l" defTabSz="658294"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3pPr>
            <a:lvl4pPr marL="1152014"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4pPr>
            <a:lvl5pPr marL="1481161"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5pPr>
            <a:lvl6pPr marL="1810306"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6pPr>
            <a:lvl7pPr marL="2139454"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7pPr>
            <a:lvl8pPr marL="2468600"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8pPr>
            <a:lvl9pPr marL="2797745" indent="-164573" algn="l" defTabSz="658294"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9pPr>
          </a:lstStyle>
          <a:p>
            <a:r>
              <a:rPr lang="en-US" dirty="0" err="1"/>
              <a:t>Efek</a:t>
            </a:r>
            <a:r>
              <a:rPr lang="en-US" dirty="0"/>
              <a:t> yang paling </a:t>
            </a:r>
            <a:r>
              <a:rPr lang="en-US" dirty="0" err="1"/>
              <a:t>umum</a:t>
            </a:r>
            <a:r>
              <a:rPr lang="en-US" dirty="0"/>
              <a:t> </a:t>
            </a:r>
            <a:r>
              <a:rPr lang="en-US" dirty="0" err="1"/>
              <a:t>adalah</a:t>
            </a:r>
            <a:r>
              <a:rPr lang="en-US" dirty="0"/>
              <a:t> </a:t>
            </a:r>
            <a:r>
              <a:rPr lang="en-US" dirty="0" err="1"/>
              <a:t>perubahan</a:t>
            </a:r>
            <a:r>
              <a:rPr lang="en-US" dirty="0"/>
              <a:t> </a:t>
            </a:r>
            <a:r>
              <a:rPr lang="en-US" dirty="0" err="1"/>
              <a:t>efikasi</a:t>
            </a:r>
            <a:r>
              <a:rPr lang="en-US" dirty="0"/>
              <a:t> </a:t>
            </a:r>
          </a:p>
          <a:p>
            <a:pPr lvl="1"/>
            <a:r>
              <a:rPr lang="en-US" dirty="0" err="1">
                <a:solidFill>
                  <a:srgbClr val="808080">
                    <a:lumMod val="75000"/>
                  </a:srgbClr>
                </a:solidFill>
              </a:rPr>
              <a:t>Menurunnya</a:t>
            </a:r>
            <a:r>
              <a:rPr lang="en-US" dirty="0">
                <a:solidFill>
                  <a:srgbClr val="808080">
                    <a:lumMod val="75000"/>
                  </a:srgbClr>
                </a:solidFill>
              </a:rPr>
              <a:t> </a:t>
            </a:r>
            <a:r>
              <a:rPr lang="en-US" dirty="0" err="1">
                <a:solidFill>
                  <a:srgbClr val="808080">
                    <a:lumMod val="75000"/>
                  </a:srgbClr>
                </a:solidFill>
              </a:rPr>
              <a:t>aktivitas</a:t>
            </a:r>
            <a:r>
              <a:rPr lang="en-US" dirty="0">
                <a:solidFill>
                  <a:srgbClr val="808080">
                    <a:lumMod val="75000"/>
                  </a:srgbClr>
                </a:solidFill>
              </a:rPr>
              <a:t> </a:t>
            </a:r>
            <a:r>
              <a:rPr lang="en-US" dirty="0" err="1">
                <a:solidFill>
                  <a:srgbClr val="808080">
                    <a:lumMod val="75000"/>
                  </a:srgbClr>
                </a:solidFill>
              </a:rPr>
              <a:t>obat</a:t>
            </a:r>
            <a:r>
              <a:rPr lang="en-US" dirty="0">
                <a:solidFill>
                  <a:srgbClr val="808080">
                    <a:lumMod val="75000"/>
                  </a:srgbClr>
                </a:solidFill>
              </a:rPr>
              <a:t> </a:t>
            </a:r>
            <a:r>
              <a:rPr lang="en-US" dirty="0" err="1">
                <a:solidFill>
                  <a:srgbClr val="808080">
                    <a:lumMod val="75000"/>
                  </a:srgbClr>
                </a:solidFill>
              </a:rPr>
              <a:t>biasanya</a:t>
            </a:r>
            <a:r>
              <a:rPr lang="en-US" dirty="0">
                <a:solidFill>
                  <a:srgbClr val="808080">
                    <a:lumMod val="75000"/>
                  </a:srgbClr>
                </a:solidFill>
              </a:rPr>
              <a:t> </a:t>
            </a:r>
            <a:r>
              <a:rPr lang="en-US" dirty="0" err="1">
                <a:solidFill>
                  <a:srgbClr val="808080">
                    <a:lumMod val="75000"/>
                  </a:srgbClr>
                </a:solidFill>
              </a:rPr>
              <a:t>terjadi</a:t>
            </a:r>
            <a:r>
              <a:rPr lang="en-US" dirty="0">
                <a:solidFill>
                  <a:srgbClr val="808080">
                    <a:lumMod val="75000"/>
                  </a:srgbClr>
                </a:solidFill>
              </a:rPr>
              <a:t> </a:t>
            </a:r>
            <a:r>
              <a:rPr lang="en-US" dirty="0" err="1">
                <a:solidFill>
                  <a:srgbClr val="808080">
                    <a:lumMod val="75000"/>
                  </a:srgbClr>
                </a:solidFill>
              </a:rPr>
              <a:t>karena</a:t>
            </a:r>
            <a:r>
              <a:rPr lang="en-US" dirty="0">
                <a:solidFill>
                  <a:srgbClr val="808080">
                    <a:lumMod val="75000"/>
                  </a:srgbClr>
                </a:solidFill>
              </a:rPr>
              <a:t> </a:t>
            </a:r>
            <a:r>
              <a:rPr lang="en-US" dirty="0" err="1">
                <a:solidFill>
                  <a:srgbClr val="808080">
                    <a:lumMod val="75000"/>
                  </a:srgbClr>
                </a:solidFill>
              </a:rPr>
              <a:t>jumlah</a:t>
            </a:r>
            <a:r>
              <a:rPr lang="en-US" dirty="0">
                <a:solidFill>
                  <a:srgbClr val="808080">
                    <a:lumMod val="75000"/>
                  </a:srgbClr>
                </a:solidFill>
              </a:rPr>
              <a:t> </a:t>
            </a:r>
            <a:r>
              <a:rPr lang="en-US" dirty="0" err="1">
                <a:solidFill>
                  <a:srgbClr val="808080">
                    <a:lumMod val="75000"/>
                  </a:srgbClr>
                </a:solidFill>
              </a:rPr>
              <a:t>antibodi</a:t>
            </a:r>
            <a:r>
              <a:rPr lang="en-US" dirty="0">
                <a:solidFill>
                  <a:srgbClr val="808080">
                    <a:lumMod val="75000"/>
                  </a:srgbClr>
                </a:solidFill>
              </a:rPr>
              <a:t> yang </a:t>
            </a:r>
            <a:r>
              <a:rPr lang="en-US" dirty="0" err="1">
                <a:solidFill>
                  <a:srgbClr val="808080">
                    <a:lumMod val="75000"/>
                  </a:srgbClr>
                </a:solidFill>
              </a:rPr>
              <a:t>berusaha</a:t>
            </a:r>
            <a:r>
              <a:rPr lang="en-US" dirty="0">
                <a:solidFill>
                  <a:srgbClr val="808080">
                    <a:lumMod val="75000"/>
                  </a:srgbClr>
                </a:solidFill>
              </a:rPr>
              <a:t> </a:t>
            </a:r>
            <a:r>
              <a:rPr lang="en-US" dirty="0" err="1">
                <a:solidFill>
                  <a:srgbClr val="808080">
                    <a:lumMod val="75000"/>
                  </a:srgbClr>
                </a:solidFill>
              </a:rPr>
              <a:t>menetralkan</a:t>
            </a:r>
            <a:r>
              <a:rPr lang="en-US" dirty="0">
                <a:solidFill>
                  <a:srgbClr val="808080">
                    <a:lumMod val="75000"/>
                  </a:srgbClr>
                </a:solidFill>
              </a:rPr>
              <a:t> </a:t>
            </a:r>
            <a:r>
              <a:rPr lang="en-US" dirty="0" err="1">
                <a:solidFill>
                  <a:srgbClr val="808080">
                    <a:lumMod val="75000"/>
                  </a:srgbClr>
                </a:solidFill>
              </a:rPr>
              <a:t>produk</a:t>
            </a:r>
            <a:r>
              <a:rPr lang="en-US" dirty="0">
                <a:solidFill>
                  <a:srgbClr val="808080">
                    <a:lumMod val="75000"/>
                  </a:srgbClr>
                </a:solidFill>
              </a:rPr>
              <a:t> </a:t>
            </a:r>
            <a:r>
              <a:rPr lang="en-US" dirty="0" err="1">
                <a:solidFill>
                  <a:srgbClr val="808080">
                    <a:lumMod val="75000"/>
                  </a:srgbClr>
                </a:solidFill>
              </a:rPr>
              <a:t>tersebut</a:t>
            </a:r>
            <a:r>
              <a:rPr lang="en-US" dirty="0">
                <a:solidFill>
                  <a:srgbClr val="808080">
                    <a:lumMod val="75000"/>
                  </a:srgbClr>
                </a:solidFill>
              </a:rPr>
              <a:t> </a:t>
            </a:r>
          </a:p>
          <a:p>
            <a:pPr>
              <a:spcBef>
                <a:spcPts val="2400"/>
              </a:spcBef>
            </a:pPr>
            <a:r>
              <a:rPr lang="en-US" dirty="0" err="1"/>
              <a:t>Munculnya</a:t>
            </a:r>
            <a:r>
              <a:rPr lang="en-US" dirty="0"/>
              <a:t> </a:t>
            </a:r>
            <a:r>
              <a:rPr lang="en-US" dirty="0" err="1"/>
              <a:t>reaksi</a:t>
            </a:r>
            <a:r>
              <a:rPr lang="en-US" dirty="0"/>
              <a:t> </a:t>
            </a:r>
            <a:r>
              <a:rPr lang="en-US" dirty="0" err="1"/>
              <a:t>imun</a:t>
            </a:r>
            <a:r>
              <a:rPr lang="en-US" dirty="0"/>
              <a:t> </a:t>
            </a:r>
            <a:br>
              <a:rPr lang="en-US" dirty="0"/>
            </a:br>
            <a:r>
              <a:rPr lang="en-US" sz="2100" dirty="0"/>
              <a:t>(</a:t>
            </a:r>
            <a:r>
              <a:rPr lang="en-US" sz="2100" dirty="0" err="1"/>
              <a:t>reaksi</a:t>
            </a:r>
            <a:r>
              <a:rPr lang="en-US" sz="2100" dirty="0"/>
              <a:t> </a:t>
            </a:r>
            <a:r>
              <a:rPr lang="en-US" sz="2100" dirty="0" err="1"/>
              <a:t>alergi</a:t>
            </a:r>
            <a:r>
              <a:rPr lang="en-US" sz="2100" dirty="0"/>
              <a:t>, </a:t>
            </a:r>
            <a:r>
              <a:rPr lang="en-US" sz="2100" i="1" dirty="0"/>
              <a:t>serum sickness</a:t>
            </a:r>
            <a:r>
              <a:rPr lang="en-US" sz="2100" dirty="0"/>
              <a:t>)</a:t>
            </a:r>
          </a:p>
          <a:p>
            <a:pPr>
              <a:spcBef>
                <a:spcPts val="2400"/>
              </a:spcBef>
            </a:pPr>
            <a:r>
              <a:rPr lang="en-US" dirty="0" err="1"/>
              <a:t>Efek</a:t>
            </a:r>
            <a:r>
              <a:rPr lang="en-US" dirty="0"/>
              <a:t> </a:t>
            </a:r>
            <a:r>
              <a:rPr lang="en-US" dirty="0" err="1"/>
              <a:t>samping</a:t>
            </a:r>
            <a:r>
              <a:rPr lang="en-US" dirty="0"/>
              <a:t> yang </a:t>
            </a:r>
            <a:r>
              <a:rPr lang="en-US" dirty="0" err="1"/>
              <a:t>serius</a:t>
            </a:r>
            <a:r>
              <a:rPr lang="en-US" dirty="0"/>
              <a:t> </a:t>
            </a:r>
            <a:r>
              <a:rPr lang="en-US" dirty="0" err="1"/>
              <a:t>dapat</a:t>
            </a:r>
            <a:r>
              <a:rPr lang="en-US" dirty="0"/>
              <a:t> </a:t>
            </a:r>
            <a:r>
              <a:rPr lang="en-US" dirty="0" err="1"/>
              <a:t>terjadi</a:t>
            </a:r>
            <a:r>
              <a:rPr lang="en-US" dirty="0"/>
              <a:t> </a:t>
            </a:r>
            <a:r>
              <a:rPr lang="en-US" dirty="0" err="1"/>
              <a:t>jika</a:t>
            </a:r>
            <a:r>
              <a:rPr lang="en-US" dirty="0"/>
              <a:t> </a:t>
            </a:r>
            <a:r>
              <a:rPr lang="en-US" dirty="0" err="1"/>
              <a:t>antibodi</a:t>
            </a:r>
            <a:r>
              <a:rPr lang="en-US" dirty="0"/>
              <a:t> </a:t>
            </a:r>
            <a:r>
              <a:rPr lang="en-US" dirty="0" err="1"/>
              <a:t>ikut</a:t>
            </a:r>
            <a:r>
              <a:rPr lang="en-US" dirty="0"/>
              <a:t> </a:t>
            </a:r>
            <a:r>
              <a:rPr lang="en-US" dirty="0" err="1"/>
              <a:t>menetralkan</a:t>
            </a:r>
            <a:r>
              <a:rPr lang="en-US" dirty="0"/>
              <a:t> </a:t>
            </a:r>
            <a:r>
              <a:rPr lang="en-US" dirty="0" err="1"/>
              <a:t>aktivitas</a:t>
            </a:r>
            <a:r>
              <a:rPr lang="en-US" dirty="0"/>
              <a:t> protein endogen </a:t>
            </a:r>
            <a:r>
              <a:rPr lang="en-US" dirty="0" err="1"/>
              <a:t>lainnya</a:t>
            </a:r>
            <a:r>
              <a:rPr lang="en-US" dirty="0"/>
              <a:t> (protein yang </a:t>
            </a:r>
            <a:r>
              <a:rPr lang="en-US" dirty="0" err="1"/>
              <a:t>dihasilkan</a:t>
            </a:r>
            <a:r>
              <a:rPr lang="en-US" dirty="0"/>
              <a:t> </a:t>
            </a:r>
            <a:r>
              <a:rPr lang="en-US" dirty="0" err="1"/>
              <a:t>dari</a:t>
            </a:r>
            <a:r>
              <a:rPr lang="en-US" dirty="0"/>
              <a:t> </a:t>
            </a:r>
            <a:r>
              <a:rPr lang="en-US" dirty="0" err="1"/>
              <a:t>dalam</a:t>
            </a:r>
            <a:r>
              <a:rPr lang="en-US" dirty="0"/>
              <a:t> </a:t>
            </a:r>
            <a:r>
              <a:rPr lang="en-US" dirty="0" err="1"/>
              <a:t>tubuh</a:t>
            </a:r>
            <a:r>
              <a:rPr lang="en-US" dirty="0"/>
              <a:t>)</a:t>
            </a:r>
          </a:p>
        </p:txBody>
      </p:sp>
      <p:sp>
        <p:nvSpPr>
          <p:cNvPr id="16" name="TextBox 12"/>
          <p:cNvSpPr txBox="1"/>
          <p:nvPr/>
        </p:nvSpPr>
        <p:spPr>
          <a:xfrm>
            <a:off x="2174127" y="6488231"/>
            <a:ext cx="7755037" cy="307776"/>
          </a:xfrm>
          <a:prstGeom prst="rect">
            <a:avLst/>
          </a:prstGeom>
          <a:noFill/>
        </p:spPr>
        <p:txBody>
          <a:bodyPr wrap="square" lIns="121917" tIns="60958" rIns="121917" bIns="60958" rtlCol="0" anchor="b">
            <a:spAutoFit/>
          </a:bodyPr>
          <a:lstStyle/>
          <a:p>
            <a:pPr algn="r"/>
            <a:r>
              <a:rPr lang="de-DE" sz="1200" dirty="0">
                <a:solidFill>
                  <a:prstClr val="black">
                    <a:lumMod val="50000"/>
                    <a:lumOff val="50000"/>
                  </a:prstClr>
                </a:solidFill>
              </a:rPr>
              <a:t>Schellekens. Clin J Am Soc Nephrol 2008; 3: 174–78.</a:t>
            </a:r>
          </a:p>
        </p:txBody>
      </p:sp>
      <p:sp>
        <p:nvSpPr>
          <p:cNvPr id="9" name="Slide Number Placeholder 3"/>
          <p:cNvSpPr txBox="1">
            <a:spLocks/>
          </p:cNvSpPr>
          <p:nvPr/>
        </p:nvSpPr>
        <p:spPr>
          <a:xfrm>
            <a:off x="10013564" y="6474726"/>
            <a:ext cx="483577" cy="23495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white"/>
                </a:solidFill>
              </a:rPr>
              <a:t>|</a:t>
            </a:r>
            <a:r>
              <a:rPr lang="en-US" sz="700" baseline="16000">
                <a:solidFill>
                  <a:prstClr val="white"/>
                </a:solidFill>
              </a:rPr>
              <a:t> </a:t>
            </a:r>
            <a:fld id="{3564A3BF-1B27-407D-BDE9-749F8972F262}" type="slidenum">
              <a:rPr lang="en-US" sz="1400">
                <a:solidFill>
                  <a:prstClr val="white"/>
                </a:solidFill>
              </a:rPr>
              <a:pPr/>
              <a:t>8</a:t>
            </a:fld>
            <a:endParaRPr lang="en-US" sz="1400" dirty="0">
              <a:solidFill>
                <a:prstClr val="white"/>
              </a:solidFill>
            </a:endParaRPr>
          </a:p>
        </p:txBody>
      </p:sp>
    </p:spTree>
    <p:extLst>
      <p:ext uri="{BB962C8B-B14F-4D97-AF65-F5344CB8AC3E}">
        <p14:creationId xmlns:p14="http://schemas.microsoft.com/office/powerpoint/2010/main" val="4684629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250"/>
                                        <p:tgtEl>
                                          <p:spTgt spid="15">
                                            <p:txEl>
                                              <p:pRg st="0" end="0"/>
                                            </p:txEl>
                                          </p:spTgt>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up)">
                                      <p:cBhvr>
                                        <p:cTn id="11" dur="250"/>
                                        <p:tgtEl>
                                          <p:spTgt spid="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up)">
                                      <p:cBhvr>
                                        <p:cTn id="16" dur="25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wipe(up)">
                                      <p:cBhvr>
                                        <p:cTn id="21" dur="2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5"/>
          <p:cNvSpPr>
            <a:spLocks noChangeArrowheads="1"/>
          </p:cNvSpPr>
          <p:nvPr/>
        </p:nvSpPr>
        <p:spPr bwMode="auto">
          <a:xfrm>
            <a:off x="1230641" y="3410897"/>
            <a:ext cx="9815187" cy="846000"/>
          </a:xfrm>
          <a:prstGeom prst="roundRect">
            <a:avLst>
              <a:gd name="adj" fmla="val 16667"/>
            </a:avLst>
          </a:prstGeom>
          <a:solidFill>
            <a:schemeClr val="accent1">
              <a:lumMod val="75000"/>
            </a:schemeClr>
          </a:solidFill>
          <a:ln/>
          <a:extLst/>
        </p:spPr>
        <p:style>
          <a:lnRef idx="0">
            <a:schemeClr val="accent2"/>
          </a:lnRef>
          <a:fillRef idx="3">
            <a:schemeClr val="accent2"/>
          </a:fillRef>
          <a:effectRef idx="3">
            <a:schemeClr val="accent2"/>
          </a:effectRef>
          <a:fontRef idx="minor">
            <a:schemeClr val="lt1"/>
          </a:fontRef>
        </p:style>
        <p:txBody>
          <a:bodyPr wrap="none" anchor="ctr"/>
          <a:lstStyle>
            <a:lvl1pPr>
              <a:lnSpc>
                <a:spcPct val="150000"/>
              </a:lnSpc>
              <a:spcAft>
                <a:spcPts val="600"/>
              </a:spcAft>
              <a:buClr>
                <a:srgbClr val="C00000"/>
              </a:buClr>
              <a:buSzPct val="150000"/>
              <a:buFont typeface="Arial" panose="020B0604020202020204" pitchFamily="34" charset="0"/>
              <a:buChar char="•"/>
              <a:defRPr sz="2200" b="1">
                <a:solidFill>
                  <a:srgbClr val="1F60A9"/>
                </a:solidFill>
                <a:latin typeface="Arial" panose="020B0604020202020204" pitchFamily="34" charset="0"/>
                <a:cs typeface="Arial" panose="020B0604020202020204" pitchFamily="34" charset="0"/>
              </a:defRPr>
            </a:lvl1pPr>
            <a:lvl2pPr marL="742950" indent="-285750">
              <a:spcAft>
                <a:spcPts val="600"/>
              </a:spcAft>
              <a:buClr>
                <a:srgbClr val="C00000"/>
              </a:buClr>
              <a:buFont typeface="Wingdings" panose="05000000000000000000" pitchFamily="2" charset="2"/>
              <a:buChar char="Ø"/>
              <a:defRPr sz="2000">
                <a:solidFill>
                  <a:srgbClr val="1F6699"/>
                </a:solidFill>
                <a:latin typeface="Arial" panose="020B0604020202020204" pitchFamily="34" charset="0"/>
                <a:cs typeface="Arial" panose="020B0604020202020204" pitchFamily="34" charset="0"/>
              </a:defRPr>
            </a:lvl2pPr>
            <a:lvl3pPr marL="1143000" indent="-228600">
              <a:spcAft>
                <a:spcPts val="600"/>
              </a:spcAft>
              <a:buClr>
                <a:srgbClr val="C00000"/>
              </a:buClr>
              <a:buFont typeface="Wingdings" panose="05000000000000000000" pitchFamily="2" charset="2"/>
              <a:buChar char="Ø"/>
              <a:tabLst>
                <a:tab pos="893763" algn="l"/>
              </a:tabLst>
              <a:defRPr>
                <a:solidFill>
                  <a:srgbClr val="1F6699"/>
                </a:solidFill>
                <a:latin typeface="Arial" panose="020B0604020202020204" pitchFamily="34" charset="0"/>
                <a:cs typeface="Arial" panose="020B0604020202020204" pitchFamily="34" charset="0"/>
              </a:defRPr>
            </a:lvl3pPr>
            <a:lvl4pPr marL="1600200" indent="-228600">
              <a:spcAft>
                <a:spcPts val="600"/>
              </a:spcAft>
              <a:buClr>
                <a:srgbClr val="C00000"/>
              </a:buClr>
              <a:buFont typeface="Wingdings" panose="05000000000000000000" pitchFamily="2" charset="2"/>
              <a:buChar char="Ø"/>
              <a:defRPr sz="1600">
                <a:solidFill>
                  <a:srgbClr val="1F6699"/>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9pPr>
          </a:lstStyle>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Perbedaan</a:t>
            </a:r>
            <a:r>
              <a:rPr lang="en-US" altLang="en-US" kern="0" dirty="0">
                <a:solidFill>
                  <a:srgbClr val="FFFFFF"/>
                </a:solidFill>
                <a:latin typeface="Calibri"/>
              </a:rPr>
              <a:t> yang </a:t>
            </a:r>
            <a:r>
              <a:rPr lang="en-US" altLang="en-US" kern="0" dirty="0" err="1">
                <a:solidFill>
                  <a:srgbClr val="FFFFFF"/>
                </a:solidFill>
                <a:latin typeface="Calibri"/>
              </a:rPr>
              <a:t>kecil</a:t>
            </a:r>
            <a:r>
              <a:rPr lang="en-US" altLang="en-US" kern="0" dirty="0">
                <a:solidFill>
                  <a:srgbClr val="FFFFFF"/>
                </a:solidFill>
                <a:latin typeface="Calibri"/>
              </a:rPr>
              <a:t> </a:t>
            </a:r>
            <a:r>
              <a:rPr lang="en-US" altLang="en-US" kern="0" dirty="0" err="1">
                <a:solidFill>
                  <a:srgbClr val="FFFFFF"/>
                </a:solidFill>
                <a:latin typeface="Calibri"/>
              </a:rPr>
              <a:t>dalam</a:t>
            </a:r>
            <a:r>
              <a:rPr lang="en-US" altLang="en-US" kern="0" dirty="0">
                <a:solidFill>
                  <a:srgbClr val="FFFFFF"/>
                </a:solidFill>
                <a:latin typeface="Calibri"/>
              </a:rPr>
              <a:t> proses </a:t>
            </a:r>
            <a:r>
              <a:rPr lang="en-US" altLang="en-US" kern="0" dirty="0" err="1">
                <a:solidFill>
                  <a:srgbClr val="FFFFFF"/>
                </a:solidFill>
                <a:latin typeface="Calibri"/>
              </a:rPr>
              <a:t>produksi</a:t>
            </a:r>
            <a:r>
              <a:rPr lang="en-US" altLang="en-US" kern="0" dirty="0">
                <a:solidFill>
                  <a:srgbClr val="FFFFFF"/>
                </a:solidFill>
                <a:latin typeface="Calibri"/>
              </a:rPr>
              <a:t> </a:t>
            </a:r>
            <a:r>
              <a:rPr lang="en-US" altLang="en-US" kern="0" dirty="0" err="1">
                <a:solidFill>
                  <a:srgbClr val="FFFFFF"/>
                </a:solidFill>
                <a:latin typeface="Calibri"/>
              </a:rPr>
              <a:t>dapat</a:t>
            </a:r>
            <a:r>
              <a:rPr lang="en-US" altLang="en-US" kern="0" dirty="0">
                <a:solidFill>
                  <a:srgbClr val="FFFFFF"/>
                </a:solidFill>
                <a:latin typeface="Calibri"/>
              </a:rPr>
              <a:t> </a:t>
            </a:r>
            <a:r>
              <a:rPr lang="en-US" altLang="en-US" kern="0" dirty="0" err="1">
                <a:solidFill>
                  <a:srgbClr val="FFFFFF"/>
                </a:solidFill>
                <a:latin typeface="Calibri"/>
              </a:rPr>
              <a:t>mengakibatkan</a:t>
            </a:r>
            <a:r>
              <a:rPr lang="en-US" altLang="en-US" kern="0" dirty="0">
                <a:solidFill>
                  <a:srgbClr val="FFFFFF"/>
                </a:solidFill>
                <a:latin typeface="Calibri"/>
              </a:rPr>
              <a:t> </a:t>
            </a:r>
            <a:r>
              <a:rPr lang="en-US" altLang="en-US" kern="0" dirty="0" err="1">
                <a:solidFill>
                  <a:srgbClr val="FFFFFF"/>
                </a:solidFill>
                <a:latin typeface="Calibri"/>
              </a:rPr>
              <a:t>imunogenik</a:t>
            </a:r>
            <a:r>
              <a:rPr lang="en-US" altLang="en-US" kern="0" dirty="0">
                <a:solidFill>
                  <a:srgbClr val="FFFFFF"/>
                </a:solidFill>
                <a:latin typeface="Calibri"/>
              </a:rPr>
              <a:t> </a:t>
            </a:r>
            <a:r>
              <a:rPr lang="en-US" altLang="en-US" kern="0" baseline="30000" dirty="0">
                <a:solidFill>
                  <a:srgbClr val="FFFFFF"/>
                </a:solidFill>
                <a:latin typeface="Calibri"/>
              </a:rPr>
              <a:t>3</a:t>
            </a:r>
          </a:p>
        </p:txBody>
      </p:sp>
      <p:sp>
        <p:nvSpPr>
          <p:cNvPr id="25" name="AutoShape 25"/>
          <p:cNvSpPr>
            <a:spLocks noChangeArrowheads="1"/>
          </p:cNvSpPr>
          <p:nvPr/>
        </p:nvSpPr>
        <p:spPr bwMode="auto">
          <a:xfrm>
            <a:off x="1230641" y="2429737"/>
            <a:ext cx="9815187" cy="846000"/>
          </a:xfrm>
          <a:prstGeom prst="roundRect">
            <a:avLst>
              <a:gd name="adj" fmla="val 16667"/>
            </a:avLst>
          </a:prstGeom>
          <a:solidFill>
            <a:schemeClr val="accent1">
              <a:lumMod val="75000"/>
            </a:schemeClr>
          </a:solidFill>
          <a:ln/>
          <a:extLst/>
        </p:spPr>
        <p:style>
          <a:lnRef idx="0">
            <a:schemeClr val="accent2"/>
          </a:lnRef>
          <a:fillRef idx="3">
            <a:schemeClr val="accent2"/>
          </a:fillRef>
          <a:effectRef idx="3">
            <a:schemeClr val="accent2"/>
          </a:effectRef>
          <a:fontRef idx="minor">
            <a:schemeClr val="lt1"/>
          </a:fontRef>
        </p:style>
        <p:txBody>
          <a:bodyPr wrap="none" anchor="ctr"/>
          <a:lstStyle>
            <a:lvl1pPr>
              <a:lnSpc>
                <a:spcPct val="150000"/>
              </a:lnSpc>
              <a:spcAft>
                <a:spcPts val="600"/>
              </a:spcAft>
              <a:buClr>
                <a:srgbClr val="C00000"/>
              </a:buClr>
              <a:buSzPct val="150000"/>
              <a:buFont typeface="Arial" panose="020B0604020202020204" pitchFamily="34" charset="0"/>
              <a:buChar char="•"/>
              <a:defRPr sz="2200" b="1">
                <a:solidFill>
                  <a:srgbClr val="1F60A9"/>
                </a:solidFill>
                <a:latin typeface="Arial" panose="020B0604020202020204" pitchFamily="34" charset="0"/>
                <a:cs typeface="Arial" panose="020B0604020202020204" pitchFamily="34" charset="0"/>
              </a:defRPr>
            </a:lvl1pPr>
            <a:lvl2pPr marL="742950" indent="-285750">
              <a:spcAft>
                <a:spcPts val="600"/>
              </a:spcAft>
              <a:buClr>
                <a:srgbClr val="C00000"/>
              </a:buClr>
              <a:buFont typeface="Wingdings" panose="05000000000000000000" pitchFamily="2" charset="2"/>
              <a:buChar char="Ø"/>
              <a:defRPr sz="2000">
                <a:solidFill>
                  <a:srgbClr val="1F6699"/>
                </a:solidFill>
                <a:latin typeface="Arial" panose="020B0604020202020204" pitchFamily="34" charset="0"/>
                <a:cs typeface="Arial" panose="020B0604020202020204" pitchFamily="34" charset="0"/>
              </a:defRPr>
            </a:lvl2pPr>
            <a:lvl3pPr marL="1143000" indent="-228600">
              <a:spcAft>
                <a:spcPts val="600"/>
              </a:spcAft>
              <a:buClr>
                <a:srgbClr val="C00000"/>
              </a:buClr>
              <a:buFont typeface="Wingdings" panose="05000000000000000000" pitchFamily="2" charset="2"/>
              <a:buChar char="Ø"/>
              <a:tabLst>
                <a:tab pos="893763" algn="l"/>
              </a:tabLst>
              <a:defRPr>
                <a:solidFill>
                  <a:srgbClr val="1F6699"/>
                </a:solidFill>
                <a:latin typeface="Arial" panose="020B0604020202020204" pitchFamily="34" charset="0"/>
                <a:cs typeface="Arial" panose="020B0604020202020204" pitchFamily="34" charset="0"/>
              </a:defRPr>
            </a:lvl3pPr>
            <a:lvl4pPr marL="1600200" indent="-228600">
              <a:spcAft>
                <a:spcPts val="600"/>
              </a:spcAft>
              <a:buClr>
                <a:srgbClr val="C00000"/>
              </a:buClr>
              <a:buFont typeface="Wingdings" panose="05000000000000000000" pitchFamily="2" charset="2"/>
              <a:buChar char="Ø"/>
              <a:defRPr sz="1600">
                <a:solidFill>
                  <a:srgbClr val="1F6699"/>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9pPr>
          </a:lstStyle>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Kualitas</a:t>
            </a:r>
            <a:r>
              <a:rPr lang="en-US" altLang="en-US" kern="0" dirty="0">
                <a:solidFill>
                  <a:srgbClr val="FFFFFF"/>
                </a:solidFill>
                <a:latin typeface="Calibri"/>
              </a:rPr>
              <a:t> </a:t>
            </a:r>
            <a:r>
              <a:rPr lang="en-US" altLang="en-US" kern="0" dirty="0" err="1">
                <a:solidFill>
                  <a:srgbClr val="FFFFFF"/>
                </a:solidFill>
                <a:latin typeface="Calibri"/>
              </a:rPr>
              <a:t>produk</a:t>
            </a:r>
            <a:r>
              <a:rPr lang="en-US" altLang="en-US" kern="0" dirty="0">
                <a:solidFill>
                  <a:srgbClr val="FFFFFF"/>
                </a:solidFill>
                <a:latin typeface="Calibri"/>
              </a:rPr>
              <a:t> yang </a:t>
            </a:r>
            <a:r>
              <a:rPr lang="en-US" altLang="en-US" kern="0" dirty="0" err="1">
                <a:solidFill>
                  <a:srgbClr val="FFFFFF"/>
                </a:solidFill>
                <a:latin typeface="Calibri"/>
              </a:rPr>
              <a:t>berbeda</a:t>
            </a:r>
            <a:r>
              <a:rPr lang="en-US" altLang="en-US" kern="0" dirty="0">
                <a:solidFill>
                  <a:srgbClr val="FFFFFF"/>
                </a:solidFill>
                <a:latin typeface="Calibri"/>
              </a:rPr>
              <a:t> </a:t>
            </a:r>
            <a:r>
              <a:rPr lang="en-US" altLang="en-US" kern="0" dirty="0" err="1">
                <a:solidFill>
                  <a:srgbClr val="FFFFFF"/>
                </a:solidFill>
                <a:latin typeface="Calibri"/>
              </a:rPr>
              <a:t>dapat</a:t>
            </a:r>
            <a:r>
              <a:rPr lang="en-US" altLang="en-US" kern="0" dirty="0">
                <a:solidFill>
                  <a:srgbClr val="FFFFFF"/>
                </a:solidFill>
                <a:latin typeface="Calibri"/>
              </a:rPr>
              <a:t> </a:t>
            </a:r>
            <a:r>
              <a:rPr lang="en-US" altLang="en-US" kern="0" dirty="0" err="1">
                <a:solidFill>
                  <a:srgbClr val="FFFFFF"/>
                </a:solidFill>
                <a:latin typeface="Calibri"/>
              </a:rPr>
              <a:t>menyebabkan</a:t>
            </a:r>
            <a:r>
              <a:rPr lang="en-US" altLang="en-US" kern="0" dirty="0">
                <a:solidFill>
                  <a:srgbClr val="FFFFFF"/>
                </a:solidFill>
                <a:latin typeface="Calibri"/>
              </a:rPr>
              <a:t> </a:t>
            </a:r>
            <a:r>
              <a:rPr lang="en-US" altLang="en-US" kern="0" dirty="0" err="1">
                <a:solidFill>
                  <a:srgbClr val="FFFFFF"/>
                </a:solidFill>
                <a:latin typeface="Calibri"/>
              </a:rPr>
              <a:t>kejadian</a:t>
            </a:r>
            <a:r>
              <a:rPr lang="en-US" altLang="en-US" kern="0" dirty="0">
                <a:solidFill>
                  <a:srgbClr val="FFFFFF"/>
                </a:solidFill>
                <a:latin typeface="Calibri"/>
              </a:rPr>
              <a:t> </a:t>
            </a:r>
            <a:r>
              <a:rPr lang="en-US" altLang="en-US" kern="0" dirty="0" err="1">
                <a:solidFill>
                  <a:srgbClr val="FFFFFF"/>
                </a:solidFill>
                <a:latin typeface="Calibri"/>
              </a:rPr>
              <a:t>imunogenik</a:t>
            </a:r>
            <a:r>
              <a:rPr lang="en-US" altLang="en-US" kern="0" dirty="0">
                <a:solidFill>
                  <a:srgbClr val="FFFFFF"/>
                </a:solidFill>
                <a:latin typeface="Calibri"/>
              </a:rPr>
              <a:t> </a:t>
            </a:r>
            <a:r>
              <a:rPr lang="en-US" altLang="en-US" kern="0" baseline="30000" dirty="0">
                <a:solidFill>
                  <a:srgbClr val="FFFFFF"/>
                </a:solidFill>
                <a:latin typeface="Calibri"/>
              </a:rPr>
              <a:t>2</a:t>
            </a:r>
            <a:br>
              <a:rPr kern="0" dirty="0">
                <a:latin typeface="Calibri"/>
              </a:rPr>
            </a:br>
            <a:r>
              <a:rPr lang="en-US" b="0" kern="0" dirty="0">
                <a:solidFill>
                  <a:srgbClr val="FFFFFF"/>
                </a:solidFill>
                <a:latin typeface="Calibri"/>
              </a:rPr>
              <a:t> </a:t>
            </a:r>
            <a:r>
              <a:rPr lang="en-US" b="0" kern="0" dirty="0" err="1">
                <a:solidFill>
                  <a:srgbClr val="FFFFFF"/>
                </a:solidFill>
                <a:latin typeface="Calibri"/>
              </a:rPr>
              <a:t>contoh</a:t>
            </a:r>
            <a:r>
              <a:rPr lang="en-US" b="0" kern="0" dirty="0">
                <a:solidFill>
                  <a:srgbClr val="FFFFFF"/>
                </a:solidFill>
                <a:latin typeface="Calibri"/>
              </a:rPr>
              <a:t>: </a:t>
            </a:r>
            <a:r>
              <a:rPr lang="en-US" b="0" kern="0" dirty="0" err="1">
                <a:solidFill>
                  <a:srgbClr val="FFFFFF"/>
                </a:solidFill>
                <a:latin typeface="Calibri"/>
              </a:rPr>
              <a:t>kemurnia</a:t>
            </a:r>
            <a:r>
              <a:rPr lang="en-US" b="0" kern="0" dirty="0">
                <a:solidFill>
                  <a:srgbClr val="FFFFFF"/>
                </a:solidFill>
                <a:latin typeface="Calibri"/>
              </a:rPr>
              <a:t>, </a:t>
            </a:r>
            <a:r>
              <a:rPr lang="en-US" b="0" kern="0" dirty="0" err="1">
                <a:solidFill>
                  <a:srgbClr val="FFFFFF"/>
                </a:solidFill>
                <a:latin typeface="Calibri"/>
              </a:rPr>
              <a:t>agregat</a:t>
            </a:r>
            <a:r>
              <a:rPr lang="en-US" b="0" kern="0" dirty="0">
                <a:solidFill>
                  <a:srgbClr val="FFFFFF"/>
                </a:solidFill>
                <a:latin typeface="Calibri"/>
              </a:rPr>
              <a:t> </a:t>
            </a:r>
            <a:endParaRPr lang="en-US" altLang="en-US" b="0" kern="0" dirty="0">
              <a:solidFill>
                <a:srgbClr val="FFFFFF"/>
              </a:solidFill>
              <a:latin typeface="Calibri"/>
            </a:endParaRPr>
          </a:p>
        </p:txBody>
      </p:sp>
      <p:sp>
        <p:nvSpPr>
          <p:cNvPr id="18" name="AutoShape 25"/>
          <p:cNvSpPr>
            <a:spLocks noChangeArrowheads="1"/>
          </p:cNvSpPr>
          <p:nvPr/>
        </p:nvSpPr>
        <p:spPr bwMode="auto">
          <a:xfrm>
            <a:off x="1230641" y="1448577"/>
            <a:ext cx="9815187" cy="846000"/>
          </a:xfrm>
          <a:prstGeom prst="roundRect">
            <a:avLst>
              <a:gd name="adj" fmla="val 16667"/>
            </a:avLst>
          </a:prstGeom>
          <a:solidFill>
            <a:schemeClr val="accent1">
              <a:lumMod val="75000"/>
            </a:schemeClr>
          </a:solidFill>
          <a:ln/>
          <a:extLst/>
        </p:spPr>
        <p:style>
          <a:lnRef idx="0">
            <a:schemeClr val="accent2"/>
          </a:lnRef>
          <a:fillRef idx="3">
            <a:schemeClr val="accent2"/>
          </a:fillRef>
          <a:effectRef idx="3">
            <a:schemeClr val="accent2"/>
          </a:effectRef>
          <a:fontRef idx="minor">
            <a:schemeClr val="lt1"/>
          </a:fontRef>
        </p:style>
        <p:txBody>
          <a:bodyPr wrap="none" anchor="ctr"/>
          <a:lstStyle>
            <a:lvl1pPr>
              <a:lnSpc>
                <a:spcPct val="150000"/>
              </a:lnSpc>
              <a:spcAft>
                <a:spcPts val="600"/>
              </a:spcAft>
              <a:buClr>
                <a:srgbClr val="C00000"/>
              </a:buClr>
              <a:buSzPct val="150000"/>
              <a:buFont typeface="Arial" panose="020B0604020202020204" pitchFamily="34" charset="0"/>
              <a:buChar char="•"/>
              <a:defRPr sz="2200" b="1">
                <a:solidFill>
                  <a:srgbClr val="1F60A9"/>
                </a:solidFill>
                <a:latin typeface="Arial" panose="020B0604020202020204" pitchFamily="34" charset="0"/>
                <a:cs typeface="Arial" panose="020B0604020202020204" pitchFamily="34" charset="0"/>
              </a:defRPr>
            </a:lvl1pPr>
            <a:lvl2pPr marL="742950" indent="-285750">
              <a:spcAft>
                <a:spcPts val="600"/>
              </a:spcAft>
              <a:buClr>
                <a:srgbClr val="C00000"/>
              </a:buClr>
              <a:buFont typeface="Wingdings" panose="05000000000000000000" pitchFamily="2" charset="2"/>
              <a:buChar char="Ø"/>
              <a:defRPr sz="2000">
                <a:solidFill>
                  <a:srgbClr val="1F6699"/>
                </a:solidFill>
                <a:latin typeface="Arial" panose="020B0604020202020204" pitchFamily="34" charset="0"/>
                <a:cs typeface="Arial" panose="020B0604020202020204" pitchFamily="34" charset="0"/>
              </a:defRPr>
            </a:lvl2pPr>
            <a:lvl3pPr marL="1143000" indent="-228600">
              <a:spcAft>
                <a:spcPts val="600"/>
              </a:spcAft>
              <a:buClr>
                <a:srgbClr val="C00000"/>
              </a:buClr>
              <a:buFont typeface="Wingdings" panose="05000000000000000000" pitchFamily="2" charset="2"/>
              <a:buChar char="Ø"/>
              <a:tabLst>
                <a:tab pos="893763" algn="l"/>
              </a:tabLst>
              <a:defRPr>
                <a:solidFill>
                  <a:srgbClr val="1F6699"/>
                </a:solidFill>
                <a:latin typeface="Arial" panose="020B0604020202020204" pitchFamily="34" charset="0"/>
                <a:cs typeface="Arial" panose="020B0604020202020204" pitchFamily="34" charset="0"/>
              </a:defRPr>
            </a:lvl3pPr>
            <a:lvl4pPr marL="1600200" indent="-228600">
              <a:spcAft>
                <a:spcPts val="600"/>
              </a:spcAft>
              <a:buClr>
                <a:srgbClr val="C00000"/>
              </a:buClr>
              <a:buFont typeface="Wingdings" panose="05000000000000000000" pitchFamily="2" charset="2"/>
              <a:buChar char="Ø"/>
              <a:defRPr sz="1600">
                <a:solidFill>
                  <a:srgbClr val="1F6699"/>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9pPr>
          </a:lstStyle>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Semua</a:t>
            </a:r>
            <a:r>
              <a:rPr lang="en-US" altLang="en-US" kern="0" dirty="0">
                <a:solidFill>
                  <a:srgbClr val="FFFFFF"/>
                </a:solidFill>
                <a:latin typeface="Calibri"/>
              </a:rPr>
              <a:t> </a:t>
            </a:r>
            <a:r>
              <a:rPr lang="en-US" altLang="en-US" kern="0" dirty="0" err="1">
                <a:solidFill>
                  <a:srgbClr val="FFFFFF"/>
                </a:solidFill>
                <a:latin typeface="Calibri"/>
              </a:rPr>
              <a:t>produk</a:t>
            </a:r>
            <a:r>
              <a:rPr lang="en-US" altLang="en-US" kern="0" dirty="0">
                <a:solidFill>
                  <a:srgbClr val="FFFFFF"/>
                </a:solidFill>
                <a:latin typeface="Calibri"/>
              </a:rPr>
              <a:t> </a:t>
            </a:r>
            <a:r>
              <a:rPr lang="en-US" altLang="en-US" kern="0" dirty="0" err="1">
                <a:solidFill>
                  <a:srgbClr val="FFFFFF"/>
                </a:solidFill>
                <a:latin typeface="Calibri"/>
              </a:rPr>
              <a:t>biologis</a:t>
            </a:r>
            <a:r>
              <a:rPr lang="en-US" altLang="en-US" kern="0" dirty="0">
                <a:solidFill>
                  <a:srgbClr val="FFFFFF"/>
                </a:solidFill>
                <a:latin typeface="Calibri"/>
              </a:rPr>
              <a:t> </a:t>
            </a:r>
            <a:r>
              <a:rPr lang="en-US" altLang="en-US" kern="0" dirty="0" err="1">
                <a:solidFill>
                  <a:srgbClr val="FFFFFF"/>
                </a:solidFill>
                <a:latin typeface="Calibri"/>
              </a:rPr>
              <a:t>berpotensi</a:t>
            </a:r>
            <a:r>
              <a:rPr lang="en-US" altLang="en-US" kern="0" dirty="0">
                <a:solidFill>
                  <a:srgbClr val="FFFFFF"/>
                </a:solidFill>
                <a:latin typeface="Calibri"/>
              </a:rPr>
              <a:t> </a:t>
            </a:r>
            <a:r>
              <a:rPr lang="en-US" altLang="en-US" kern="0" dirty="0" err="1">
                <a:solidFill>
                  <a:srgbClr val="FFFFFF"/>
                </a:solidFill>
                <a:latin typeface="Calibri"/>
              </a:rPr>
              <a:t>untuk</a:t>
            </a:r>
            <a:r>
              <a:rPr lang="en-US" altLang="en-US" kern="0" dirty="0">
                <a:solidFill>
                  <a:srgbClr val="FFFFFF"/>
                </a:solidFill>
                <a:latin typeface="Calibri"/>
              </a:rPr>
              <a:t> </a:t>
            </a:r>
            <a:r>
              <a:rPr lang="en-US" altLang="en-US" kern="0" dirty="0" err="1">
                <a:solidFill>
                  <a:srgbClr val="FFFFFF"/>
                </a:solidFill>
                <a:latin typeface="Calibri"/>
              </a:rPr>
              <a:t>terjadinya</a:t>
            </a:r>
            <a:r>
              <a:rPr lang="en-US" altLang="en-US" kern="0" dirty="0">
                <a:solidFill>
                  <a:srgbClr val="FFFFFF"/>
                </a:solidFill>
                <a:latin typeface="Calibri"/>
              </a:rPr>
              <a:t> </a:t>
            </a:r>
            <a:r>
              <a:rPr lang="en-US" altLang="en-US" kern="0" dirty="0" err="1">
                <a:solidFill>
                  <a:srgbClr val="FFFFFF"/>
                </a:solidFill>
                <a:latin typeface="Calibri"/>
              </a:rPr>
              <a:t>kejadian</a:t>
            </a:r>
            <a:r>
              <a:rPr lang="en-US" altLang="en-US" kern="0" dirty="0">
                <a:solidFill>
                  <a:srgbClr val="FFFFFF"/>
                </a:solidFill>
                <a:latin typeface="Calibri"/>
              </a:rPr>
              <a:t> imunogenik</a:t>
            </a:r>
            <a:r>
              <a:rPr lang="en-US" altLang="en-US" kern="0" baseline="30000" dirty="0">
                <a:solidFill>
                  <a:srgbClr val="FFFFFF"/>
                </a:solidFill>
                <a:latin typeface="Calibri"/>
              </a:rPr>
              <a:t>1</a:t>
            </a:r>
          </a:p>
        </p:txBody>
      </p:sp>
      <p:sp>
        <p:nvSpPr>
          <p:cNvPr id="50178" name="Title 3"/>
          <p:cNvSpPr>
            <a:spLocks noGrp="1"/>
          </p:cNvSpPr>
          <p:nvPr>
            <p:ph type="title"/>
          </p:nvPr>
        </p:nvSpPr>
        <p:spPr>
          <a:xfrm>
            <a:off x="1487488" y="226438"/>
            <a:ext cx="9601196" cy="1303867"/>
          </a:xfrm>
        </p:spPr>
        <p:txBody>
          <a:bodyPr>
            <a:normAutofit/>
          </a:bodyPr>
          <a:lstStyle/>
          <a:p>
            <a:r>
              <a:rPr lang="en-US" altLang="en-US" sz="3200" dirty="0" err="1">
                <a:solidFill>
                  <a:schemeClr val="tx1"/>
                </a:solidFill>
                <a:latin typeface="Arial" panose="020B0604020202020204" pitchFamily="34" charset="0"/>
                <a:cs typeface="Arial" panose="020B0604020202020204" pitchFamily="34" charset="0"/>
              </a:rPr>
              <a:t>Imunogenisitas</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adalah</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faktor</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kunci</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pada</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produk</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biologis</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atau</a:t>
            </a:r>
            <a:r>
              <a:rPr lang="en-US" altLang="en-US" sz="3200" dirty="0">
                <a:solidFill>
                  <a:schemeClr val="tx1"/>
                </a:solidFill>
                <a:latin typeface="Arial" panose="020B0604020202020204" pitchFamily="34" charset="0"/>
                <a:cs typeface="Arial" panose="020B0604020202020204" pitchFamily="34" charset="0"/>
              </a:rPr>
              <a:t> biosimilar </a:t>
            </a:r>
            <a:endParaRPr lang="de-DE" altLang="en-US" sz="32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1487488" y="6378468"/>
            <a:ext cx="9986101" cy="288925"/>
          </a:xfrm>
        </p:spPr>
        <p:txBody>
          <a:bodyPr/>
          <a:lstStyle/>
          <a:p>
            <a:r>
              <a:rPr lang="fr-FR" sz="900" dirty="0"/>
              <a:t>1. </a:t>
            </a:r>
            <a:r>
              <a:rPr lang="fr-FR" sz="900" dirty="0" err="1"/>
              <a:t>Rotenstein</a:t>
            </a:r>
            <a:r>
              <a:rPr lang="fr-FR" sz="900" dirty="0"/>
              <a:t> L, </a:t>
            </a:r>
            <a:r>
              <a:rPr lang="fr-FR" sz="900" i="1" dirty="0"/>
              <a:t>et al</a:t>
            </a:r>
            <a:r>
              <a:rPr lang="fr-FR" sz="900" dirty="0"/>
              <a:t>. </a:t>
            </a:r>
            <a:r>
              <a:rPr lang="fr-FR" sz="900" i="1" dirty="0" err="1"/>
              <a:t>Clinical</a:t>
            </a:r>
            <a:r>
              <a:rPr lang="fr-FR" sz="900" i="1" dirty="0"/>
              <a:t> </a:t>
            </a:r>
            <a:r>
              <a:rPr lang="fr-FR" sz="900" i="1" dirty="0" err="1"/>
              <a:t>Diabetes</a:t>
            </a:r>
            <a:r>
              <a:rPr lang="fr-FR" sz="900" i="1" dirty="0"/>
              <a:t> </a:t>
            </a:r>
            <a:r>
              <a:rPr lang="fr-FR" sz="900" dirty="0"/>
              <a:t>2012; 30:138‒50; 2. </a:t>
            </a:r>
            <a:r>
              <a:rPr lang="en-US" altLang="de-DE" sz="900" dirty="0"/>
              <a:t>Roger SD and Goldsmith D. </a:t>
            </a:r>
            <a:r>
              <a:rPr lang="en-US" altLang="de-DE" sz="900" i="1" dirty="0"/>
              <a:t>J </a:t>
            </a:r>
            <a:r>
              <a:rPr lang="en-US" altLang="de-DE" sz="900" i="1" dirty="0" err="1"/>
              <a:t>Clin</a:t>
            </a:r>
            <a:r>
              <a:rPr lang="en-US" altLang="de-DE" sz="900" i="1" dirty="0"/>
              <a:t> Pharm </a:t>
            </a:r>
            <a:r>
              <a:rPr lang="en-US" altLang="de-DE" sz="900" i="1" dirty="0" err="1"/>
              <a:t>Ther</a:t>
            </a:r>
            <a:r>
              <a:rPr lang="en-US" altLang="de-DE" sz="900" i="1" dirty="0"/>
              <a:t> </a:t>
            </a:r>
            <a:r>
              <a:rPr lang="en-US" altLang="de-DE" sz="900" dirty="0"/>
              <a:t>2008;33:459–64; </a:t>
            </a:r>
            <a:r>
              <a:rPr lang="fr-FR" sz="900" dirty="0"/>
              <a:t>3. </a:t>
            </a:r>
            <a:r>
              <a:rPr lang="de-DE" sz="900" dirty="0"/>
              <a:t>Ebbers HC, </a:t>
            </a:r>
            <a:r>
              <a:rPr lang="de-DE" sz="900" i="1" dirty="0"/>
              <a:t>et al</a:t>
            </a:r>
            <a:r>
              <a:rPr lang="de-DE" sz="900" dirty="0"/>
              <a:t>. </a:t>
            </a:r>
            <a:r>
              <a:rPr lang="de-DE" sz="900" i="1" dirty="0"/>
              <a:t>Expert Opin Biol Ther</a:t>
            </a:r>
            <a:r>
              <a:rPr lang="de-DE" sz="900" dirty="0"/>
              <a:t> 2012;12:1473–85.</a:t>
            </a:r>
          </a:p>
          <a:p>
            <a:endParaRPr lang="en-GB" sz="900" dirty="0"/>
          </a:p>
        </p:txBody>
      </p:sp>
      <p:sp>
        <p:nvSpPr>
          <p:cNvPr id="27" name="AutoShape 25"/>
          <p:cNvSpPr>
            <a:spLocks noChangeArrowheads="1"/>
          </p:cNvSpPr>
          <p:nvPr/>
        </p:nvSpPr>
        <p:spPr bwMode="auto">
          <a:xfrm>
            <a:off x="1230641" y="5373216"/>
            <a:ext cx="9815187" cy="846000"/>
          </a:xfrm>
          <a:prstGeom prst="roundRect">
            <a:avLst>
              <a:gd name="adj" fmla="val 16667"/>
            </a:avLst>
          </a:prstGeom>
          <a:solidFill>
            <a:schemeClr val="accent1">
              <a:lumMod val="75000"/>
            </a:schemeClr>
          </a:solidFill>
          <a:ln/>
          <a:extLst/>
        </p:spPr>
        <p:style>
          <a:lnRef idx="0">
            <a:schemeClr val="accent2"/>
          </a:lnRef>
          <a:fillRef idx="3">
            <a:schemeClr val="accent2"/>
          </a:fillRef>
          <a:effectRef idx="3">
            <a:schemeClr val="accent2"/>
          </a:effectRef>
          <a:fontRef idx="minor">
            <a:schemeClr val="lt1"/>
          </a:fontRef>
        </p:style>
        <p:txBody>
          <a:bodyPr wrap="none" anchor="ctr"/>
          <a:lstStyle>
            <a:lvl1pPr>
              <a:lnSpc>
                <a:spcPct val="150000"/>
              </a:lnSpc>
              <a:spcAft>
                <a:spcPts val="600"/>
              </a:spcAft>
              <a:buClr>
                <a:srgbClr val="C00000"/>
              </a:buClr>
              <a:buSzPct val="150000"/>
              <a:buFont typeface="Arial" panose="020B0604020202020204" pitchFamily="34" charset="0"/>
              <a:buChar char="•"/>
              <a:defRPr sz="2200" b="1">
                <a:solidFill>
                  <a:srgbClr val="1F60A9"/>
                </a:solidFill>
                <a:latin typeface="Arial" panose="020B0604020202020204" pitchFamily="34" charset="0"/>
                <a:cs typeface="Arial" panose="020B0604020202020204" pitchFamily="34" charset="0"/>
              </a:defRPr>
            </a:lvl1pPr>
            <a:lvl2pPr marL="742950" indent="-285750">
              <a:spcAft>
                <a:spcPts val="600"/>
              </a:spcAft>
              <a:buClr>
                <a:srgbClr val="C00000"/>
              </a:buClr>
              <a:buFont typeface="Wingdings" panose="05000000000000000000" pitchFamily="2" charset="2"/>
              <a:buChar char="Ø"/>
              <a:defRPr sz="2000">
                <a:solidFill>
                  <a:srgbClr val="1F6699"/>
                </a:solidFill>
                <a:latin typeface="Arial" panose="020B0604020202020204" pitchFamily="34" charset="0"/>
                <a:cs typeface="Arial" panose="020B0604020202020204" pitchFamily="34" charset="0"/>
              </a:defRPr>
            </a:lvl2pPr>
            <a:lvl3pPr marL="1143000" indent="-228600">
              <a:spcAft>
                <a:spcPts val="600"/>
              </a:spcAft>
              <a:buClr>
                <a:srgbClr val="C00000"/>
              </a:buClr>
              <a:buFont typeface="Wingdings" panose="05000000000000000000" pitchFamily="2" charset="2"/>
              <a:buChar char="Ø"/>
              <a:tabLst>
                <a:tab pos="893763" algn="l"/>
              </a:tabLst>
              <a:defRPr>
                <a:solidFill>
                  <a:srgbClr val="1F6699"/>
                </a:solidFill>
                <a:latin typeface="Arial" panose="020B0604020202020204" pitchFamily="34" charset="0"/>
                <a:cs typeface="Arial" panose="020B0604020202020204" pitchFamily="34" charset="0"/>
              </a:defRPr>
            </a:lvl3pPr>
            <a:lvl4pPr marL="1600200" indent="-228600">
              <a:spcAft>
                <a:spcPts val="600"/>
              </a:spcAft>
              <a:buClr>
                <a:srgbClr val="C00000"/>
              </a:buClr>
              <a:buFont typeface="Wingdings" panose="05000000000000000000" pitchFamily="2" charset="2"/>
              <a:buChar char="Ø"/>
              <a:defRPr sz="1600">
                <a:solidFill>
                  <a:srgbClr val="1F6699"/>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9pPr>
          </a:lstStyle>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Imunogenisistas</a:t>
            </a:r>
            <a:r>
              <a:rPr lang="en-US" altLang="en-US" kern="0" dirty="0">
                <a:solidFill>
                  <a:srgbClr val="FFFFFF"/>
                </a:solidFill>
                <a:latin typeface="Calibri"/>
              </a:rPr>
              <a:t> </a:t>
            </a:r>
            <a:r>
              <a:rPr lang="en-US" altLang="en-US" kern="0" dirty="0" err="1">
                <a:solidFill>
                  <a:srgbClr val="FFFFFF"/>
                </a:solidFill>
                <a:latin typeface="Calibri"/>
              </a:rPr>
              <a:t>tidak</a:t>
            </a:r>
            <a:r>
              <a:rPr lang="en-US" altLang="en-US" kern="0" dirty="0">
                <a:solidFill>
                  <a:srgbClr val="FFFFFF"/>
                </a:solidFill>
                <a:latin typeface="Calibri"/>
              </a:rPr>
              <a:t> </a:t>
            </a:r>
            <a:r>
              <a:rPr lang="en-US" altLang="en-US" kern="0" dirty="0" err="1">
                <a:solidFill>
                  <a:srgbClr val="FFFFFF"/>
                </a:solidFill>
                <a:latin typeface="Calibri"/>
              </a:rPr>
              <a:t>dapat</a:t>
            </a:r>
            <a:r>
              <a:rPr lang="en-US" altLang="en-US" kern="0" dirty="0">
                <a:solidFill>
                  <a:srgbClr val="FFFFFF"/>
                </a:solidFill>
                <a:latin typeface="Calibri"/>
              </a:rPr>
              <a:t> </a:t>
            </a:r>
            <a:r>
              <a:rPr lang="en-US" altLang="en-US" kern="0" dirty="0" err="1">
                <a:solidFill>
                  <a:srgbClr val="FFFFFF"/>
                </a:solidFill>
                <a:latin typeface="Calibri"/>
              </a:rPr>
              <a:t>diprediksi</a:t>
            </a:r>
            <a:r>
              <a:rPr lang="en-US" altLang="en-US" kern="0" dirty="0">
                <a:solidFill>
                  <a:srgbClr val="FFFFFF"/>
                </a:solidFill>
                <a:latin typeface="Calibri"/>
              </a:rPr>
              <a:t> </a:t>
            </a:r>
            <a:r>
              <a:rPr lang="en-US" altLang="en-US" kern="0" dirty="0">
                <a:solidFill>
                  <a:srgbClr val="FFFFFF"/>
                </a:solidFill>
                <a:latin typeface="Calibri"/>
                <a:sym typeface="Symbol"/>
              </a:rPr>
              <a:t></a:t>
            </a:r>
            <a:endParaRPr lang="en-US" altLang="en-US" kern="0" dirty="0">
              <a:solidFill>
                <a:srgbClr val="FFFFFF"/>
              </a:solidFill>
              <a:latin typeface="Calibri"/>
            </a:endParaRPr>
          </a:p>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Pemantauan</a:t>
            </a:r>
            <a:r>
              <a:rPr lang="en-US" altLang="en-US" kern="0" dirty="0">
                <a:solidFill>
                  <a:srgbClr val="FFFFFF"/>
                </a:solidFill>
                <a:latin typeface="Calibri"/>
              </a:rPr>
              <a:t> PV (</a:t>
            </a:r>
            <a:r>
              <a:rPr lang="en-US" altLang="en-US" kern="0" dirty="0" err="1">
                <a:solidFill>
                  <a:srgbClr val="FFFFFF"/>
                </a:solidFill>
                <a:latin typeface="Calibri"/>
              </a:rPr>
              <a:t>farmakovigilance</a:t>
            </a:r>
            <a:r>
              <a:rPr lang="en-US" altLang="en-US" kern="0" dirty="0">
                <a:solidFill>
                  <a:srgbClr val="FFFFFF"/>
                </a:solidFill>
                <a:latin typeface="Calibri"/>
              </a:rPr>
              <a:t>) </a:t>
            </a:r>
            <a:r>
              <a:rPr lang="en-US" altLang="en-US" kern="0" dirty="0" err="1">
                <a:solidFill>
                  <a:srgbClr val="FFFFFF"/>
                </a:solidFill>
                <a:latin typeface="Calibri"/>
              </a:rPr>
              <a:t>jangka</a:t>
            </a:r>
            <a:r>
              <a:rPr lang="en-US" altLang="en-US" kern="0" dirty="0">
                <a:solidFill>
                  <a:srgbClr val="FFFFFF"/>
                </a:solidFill>
                <a:latin typeface="Calibri"/>
              </a:rPr>
              <a:t> </a:t>
            </a:r>
            <a:r>
              <a:rPr lang="en-US" altLang="en-US" kern="0" dirty="0" err="1">
                <a:solidFill>
                  <a:srgbClr val="FFFFFF"/>
                </a:solidFill>
                <a:latin typeface="Calibri"/>
              </a:rPr>
              <a:t>panjang</a:t>
            </a:r>
            <a:r>
              <a:rPr lang="en-US" altLang="en-US" kern="0" dirty="0">
                <a:solidFill>
                  <a:srgbClr val="FFFFFF"/>
                </a:solidFill>
                <a:latin typeface="Calibri"/>
              </a:rPr>
              <a:t> </a:t>
            </a:r>
            <a:r>
              <a:rPr lang="en-US" altLang="en-US" kern="0" dirty="0" err="1">
                <a:solidFill>
                  <a:srgbClr val="FFFFFF"/>
                </a:solidFill>
                <a:latin typeface="Calibri"/>
              </a:rPr>
              <a:t>sangat</a:t>
            </a:r>
            <a:r>
              <a:rPr lang="en-US" altLang="en-US" kern="0" dirty="0">
                <a:solidFill>
                  <a:srgbClr val="FFFFFF"/>
                </a:solidFill>
                <a:latin typeface="Calibri"/>
              </a:rPr>
              <a:t> diperlukan</a:t>
            </a:r>
            <a:r>
              <a:rPr lang="en-US" altLang="en-US" kern="0" baseline="30000" dirty="0">
                <a:solidFill>
                  <a:srgbClr val="FFFFFF"/>
                </a:solidFill>
                <a:latin typeface="Calibri"/>
              </a:rPr>
              <a:t>2</a:t>
            </a:r>
          </a:p>
        </p:txBody>
      </p:sp>
      <p:sp>
        <p:nvSpPr>
          <p:cNvPr id="28" name="AutoShape 25"/>
          <p:cNvSpPr>
            <a:spLocks noChangeArrowheads="1"/>
          </p:cNvSpPr>
          <p:nvPr/>
        </p:nvSpPr>
        <p:spPr bwMode="auto">
          <a:xfrm>
            <a:off x="1230641" y="4392057"/>
            <a:ext cx="9815187" cy="846000"/>
          </a:xfrm>
          <a:prstGeom prst="roundRect">
            <a:avLst>
              <a:gd name="adj" fmla="val 16667"/>
            </a:avLst>
          </a:prstGeom>
          <a:solidFill>
            <a:schemeClr val="accent1">
              <a:lumMod val="75000"/>
            </a:schemeClr>
          </a:solidFill>
          <a:ln/>
          <a:extLst/>
        </p:spPr>
        <p:style>
          <a:lnRef idx="0">
            <a:schemeClr val="accent2"/>
          </a:lnRef>
          <a:fillRef idx="3">
            <a:schemeClr val="accent2"/>
          </a:fillRef>
          <a:effectRef idx="3">
            <a:schemeClr val="accent2"/>
          </a:effectRef>
          <a:fontRef idx="minor">
            <a:schemeClr val="lt1"/>
          </a:fontRef>
        </p:style>
        <p:txBody>
          <a:bodyPr wrap="none" anchor="ctr"/>
          <a:lstStyle>
            <a:lvl1pPr>
              <a:lnSpc>
                <a:spcPct val="150000"/>
              </a:lnSpc>
              <a:spcAft>
                <a:spcPts val="600"/>
              </a:spcAft>
              <a:buClr>
                <a:srgbClr val="C00000"/>
              </a:buClr>
              <a:buSzPct val="150000"/>
              <a:buFont typeface="Arial" panose="020B0604020202020204" pitchFamily="34" charset="0"/>
              <a:buChar char="•"/>
              <a:defRPr sz="2200" b="1">
                <a:solidFill>
                  <a:srgbClr val="1F60A9"/>
                </a:solidFill>
                <a:latin typeface="Arial" panose="020B0604020202020204" pitchFamily="34" charset="0"/>
                <a:cs typeface="Arial" panose="020B0604020202020204" pitchFamily="34" charset="0"/>
              </a:defRPr>
            </a:lvl1pPr>
            <a:lvl2pPr marL="742950" indent="-285750">
              <a:spcAft>
                <a:spcPts val="600"/>
              </a:spcAft>
              <a:buClr>
                <a:srgbClr val="C00000"/>
              </a:buClr>
              <a:buFont typeface="Wingdings" panose="05000000000000000000" pitchFamily="2" charset="2"/>
              <a:buChar char="Ø"/>
              <a:defRPr sz="2000">
                <a:solidFill>
                  <a:srgbClr val="1F6699"/>
                </a:solidFill>
                <a:latin typeface="Arial" panose="020B0604020202020204" pitchFamily="34" charset="0"/>
                <a:cs typeface="Arial" panose="020B0604020202020204" pitchFamily="34" charset="0"/>
              </a:defRPr>
            </a:lvl2pPr>
            <a:lvl3pPr marL="1143000" indent="-228600">
              <a:spcAft>
                <a:spcPts val="600"/>
              </a:spcAft>
              <a:buClr>
                <a:srgbClr val="C00000"/>
              </a:buClr>
              <a:buFont typeface="Wingdings" panose="05000000000000000000" pitchFamily="2" charset="2"/>
              <a:buChar char="Ø"/>
              <a:tabLst>
                <a:tab pos="893763" algn="l"/>
              </a:tabLst>
              <a:defRPr>
                <a:solidFill>
                  <a:srgbClr val="1F6699"/>
                </a:solidFill>
                <a:latin typeface="Arial" panose="020B0604020202020204" pitchFamily="34" charset="0"/>
                <a:cs typeface="Arial" panose="020B0604020202020204" pitchFamily="34" charset="0"/>
              </a:defRPr>
            </a:lvl3pPr>
            <a:lvl4pPr marL="1600200" indent="-228600">
              <a:spcAft>
                <a:spcPts val="600"/>
              </a:spcAft>
              <a:buClr>
                <a:srgbClr val="C00000"/>
              </a:buClr>
              <a:buFont typeface="Wingdings" panose="05000000000000000000" pitchFamily="2" charset="2"/>
              <a:buChar char="Ø"/>
              <a:defRPr sz="1600">
                <a:solidFill>
                  <a:srgbClr val="1F6699"/>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defRPr sz="1600">
                <a:solidFill>
                  <a:srgbClr val="1F60A9"/>
                </a:solidFill>
                <a:latin typeface="Arial" panose="020B0604020202020204" pitchFamily="34" charset="0"/>
                <a:cs typeface="Arial" panose="020B0604020202020204" pitchFamily="34" charset="0"/>
              </a:defRPr>
            </a:lvl9pPr>
          </a:lstStyle>
          <a:p>
            <a:pPr algn="ctr">
              <a:lnSpc>
                <a:spcPts val="2200"/>
              </a:lnSpc>
              <a:spcAft>
                <a:spcPct val="0"/>
              </a:spcAft>
              <a:buClrTx/>
              <a:buSzTx/>
              <a:buFont typeface="Arial" panose="020B0604020202020204" pitchFamily="34" charset="0"/>
              <a:buNone/>
              <a:defRPr/>
            </a:pPr>
            <a:r>
              <a:rPr lang="en-US" altLang="en-US" kern="0" dirty="0" err="1">
                <a:solidFill>
                  <a:srgbClr val="FFFFFF"/>
                </a:solidFill>
                <a:latin typeface="Calibri"/>
              </a:rPr>
              <a:t>Imunogenisitas</a:t>
            </a:r>
            <a:r>
              <a:rPr lang="en-US" altLang="en-US" kern="0" dirty="0">
                <a:solidFill>
                  <a:srgbClr val="FFFFFF"/>
                </a:solidFill>
                <a:latin typeface="Calibri"/>
              </a:rPr>
              <a:t> </a:t>
            </a:r>
            <a:r>
              <a:rPr lang="en-US" altLang="en-US" kern="0" dirty="0" err="1">
                <a:solidFill>
                  <a:srgbClr val="FFFFFF"/>
                </a:solidFill>
                <a:latin typeface="Calibri"/>
              </a:rPr>
              <a:t>dapat</a:t>
            </a:r>
            <a:r>
              <a:rPr lang="en-US" altLang="en-US" kern="0" dirty="0">
                <a:solidFill>
                  <a:srgbClr val="FFFFFF"/>
                </a:solidFill>
                <a:latin typeface="Calibri"/>
              </a:rPr>
              <a:t> </a:t>
            </a:r>
            <a:r>
              <a:rPr lang="en-US" altLang="en-US" kern="0" dirty="0" err="1">
                <a:solidFill>
                  <a:srgbClr val="FFFFFF"/>
                </a:solidFill>
                <a:latin typeface="Calibri"/>
              </a:rPr>
              <a:t>memiliki</a:t>
            </a:r>
            <a:r>
              <a:rPr lang="en-US" altLang="en-US" kern="0" dirty="0">
                <a:solidFill>
                  <a:srgbClr val="FFFFFF"/>
                </a:solidFill>
                <a:latin typeface="Calibri"/>
              </a:rPr>
              <a:t> </a:t>
            </a:r>
            <a:r>
              <a:rPr lang="en-US" altLang="en-US" kern="0" dirty="0" err="1">
                <a:solidFill>
                  <a:srgbClr val="FFFFFF"/>
                </a:solidFill>
                <a:latin typeface="Calibri"/>
              </a:rPr>
              <a:t>konsekuensi</a:t>
            </a:r>
            <a:r>
              <a:rPr lang="en-US" altLang="en-US" kern="0" dirty="0">
                <a:solidFill>
                  <a:srgbClr val="FFFFFF"/>
                </a:solidFill>
                <a:latin typeface="Calibri"/>
              </a:rPr>
              <a:t> </a:t>
            </a:r>
            <a:r>
              <a:rPr lang="en-US" altLang="en-US" kern="0" dirty="0" err="1">
                <a:solidFill>
                  <a:srgbClr val="FFFFFF"/>
                </a:solidFill>
                <a:latin typeface="Calibri"/>
              </a:rPr>
              <a:t>klinis</a:t>
            </a:r>
            <a:r>
              <a:rPr lang="en-US" altLang="en-US" kern="0" dirty="0">
                <a:solidFill>
                  <a:srgbClr val="FFFFFF"/>
                </a:solidFill>
                <a:latin typeface="Calibri"/>
              </a:rPr>
              <a:t> </a:t>
            </a:r>
            <a:r>
              <a:rPr lang="en-US" altLang="en-US" kern="0" dirty="0" err="1">
                <a:solidFill>
                  <a:srgbClr val="FFFFFF"/>
                </a:solidFill>
                <a:latin typeface="Calibri"/>
              </a:rPr>
              <a:t>yg</a:t>
            </a:r>
            <a:r>
              <a:rPr lang="en-US" altLang="en-US" kern="0" dirty="0">
                <a:solidFill>
                  <a:srgbClr val="FFFFFF"/>
                </a:solidFill>
                <a:latin typeface="Calibri"/>
              </a:rPr>
              <a:t> </a:t>
            </a:r>
            <a:r>
              <a:rPr lang="en-US" altLang="en-US" kern="0" dirty="0" err="1">
                <a:solidFill>
                  <a:srgbClr val="FFFFFF"/>
                </a:solidFill>
                <a:latin typeface="Calibri"/>
              </a:rPr>
              <a:t>signifikan</a:t>
            </a:r>
            <a:r>
              <a:rPr lang="en-US" altLang="en-US" kern="0" dirty="0">
                <a:solidFill>
                  <a:srgbClr val="FFFFFF"/>
                </a:solidFill>
                <a:latin typeface="Calibri"/>
              </a:rPr>
              <a:t> </a:t>
            </a:r>
            <a:r>
              <a:rPr lang="en-US" altLang="en-US" kern="0" baseline="30000" dirty="0">
                <a:solidFill>
                  <a:srgbClr val="FFFFFF"/>
                </a:solidFill>
                <a:latin typeface="Calibri"/>
              </a:rPr>
              <a:t>2</a:t>
            </a:r>
          </a:p>
        </p:txBody>
      </p:sp>
      <p:sp>
        <p:nvSpPr>
          <p:cNvPr id="9" name="Textfeld 8"/>
          <p:cNvSpPr txBox="1"/>
          <p:nvPr/>
        </p:nvSpPr>
        <p:spPr>
          <a:xfrm rot="21094419">
            <a:off x="706331" y="2587032"/>
            <a:ext cx="11163511" cy="1200329"/>
          </a:xfrm>
          <a:prstGeom prst="rect">
            <a:avLst/>
          </a:prstGeom>
          <a:solidFill>
            <a:srgbClr val="CCFFFF"/>
          </a:solidFill>
        </p:spPr>
        <p:txBody>
          <a:bodyPr wrap="square" rtlCol="0">
            <a:spAutoFit/>
          </a:bodyPr>
          <a:lstStyle/>
          <a:p>
            <a:pPr>
              <a:defRPr/>
            </a:pPr>
            <a:r>
              <a:rPr lang="en-US" sz="2400" b="1" kern="0" dirty="0" err="1">
                <a:solidFill>
                  <a:sysClr val="windowText" lastClr="000000"/>
                </a:solidFill>
              </a:rPr>
              <a:t>Untuk</a:t>
            </a:r>
            <a:r>
              <a:rPr lang="en-US" sz="2400" b="1" kern="0" dirty="0">
                <a:solidFill>
                  <a:sysClr val="windowText" lastClr="000000"/>
                </a:solidFill>
              </a:rPr>
              <a:t> </a:t>
            </a:r>
            <a:r>
              <a:rPr lang="en-US" sz="2400" b="1" kern="0" dirty="0" err="1">
                <a:solidFill>
                  <a:sysClr val="windowText" lastClr="000000"/>
                </a:solidFill>
              </a:rPr>
              <a:t>alasan</a:t>
            </a:r>
            <a:r>
              <a:rPr lang="en-US" sz="2400" b="1" kern="0" dirty="0">
                <a:solidFill>
                  <a:sysClr val="windowText" lastClr="000000"/>
                </a:solidFill>
              </a:rPr>
              <a:t> </a:t>
            </a:r>
            <a:r>
              <a:rPr lang="en-US" sz="2400" b="1" kern="0" dirty="0" err="1">
                <a:solidFill>
                  <a:sysClr val="windowText" lastClr="000000"/>
                </a:solidFill>
              </a:rPr>
              <a:t>ini</a:t>
            </a:r>
            <a:r>
              <a:rPr lang="en-US" sz="2400" b="1" kern="0" dirty="0">
                <a:solidFill>
                  <a:sysClr val="windowText" lastClr="000000"/>
                </a:solidFill>
              </a:rPr>
              <a:t> EMA </a:t>
            </a:r>
            <a:r>
              <a:rPr lang="en-US" sz="2400" b="1" kern="0" dirty="0" err="1">
                <a:solidFill>
                  <a:srgbClr val="FF0000"/>
                </a:solidFill>
              </a:rPr>
              <a:t>tidak</a:t>
            </a:r>
            <a:r>
              <a:rPr lang="en-US" sz="2400" b="1" kern="0" dirty="0">
                <a:solidFill>
                  <a:srgbClr val="FF0000"/>
                </a:solidFill>
              </a:rPr>
              <a:t> </a:t>
            </a:r>
            <a:r>
              <a:rPr lang="en-US" sz="2400" b="1" kern="0" dirty="0" err="1">
                <a:solidFill>
                  <a:srgbClr val="FF0000"/>
                </a:solidFill>
              </a:rPr>
              <a:t>memberikan</a:t>
            </a:r>
            <a:r>
              <a:rPr lang="en-US" sz="2400" b="1" kern="0" dirty="0">
                <a:solidFill>
                  <a:srgbClr val="FF0000"/>
                </a:solidFill>
              </a:rPr>
              <a:t> status </a:t>
            </a:r>
            <a:r>
              <a:rPr lang="en-US" sz="2400" b="1" i="1" kern="0" dirty="0">
                <a:solidFill>
                  <a:srgbClr val="FF0000"/>
                </a:solidFill>
              </a:rPr>
              <a:t>interchangeability </a:t>
            </a:r>
            <a:r>
              <a:rPr lang="en-US" sz="2400" b="1" kern="0" dirty="0">
                <a:solidFill>
                  <a:sysClr val="windowText" lastClr="000000"/>
                </a:solidFill>
              </a:rPr>
              <a:t>(</a:t>
            </a:r>
            <a:r>
              <a:rPr lang="en-US" sz="2400" b="1" kern="0" dirty="0" err="1">
                <a:solidFill>
                  <a:sysClr val="windowText" lastClr="000000"/>
                </a:solidFill>
              </a:rPr>
              <a:t>produk</a:t>
            </a:r>
            <a:r>
              <a:rPr lang="en-US" sz="2400" b="1" kern="0" dirty="0">
                <a:solidFill>
                  <a:sysClr val="windowText" lastClr="000000"/>
                </a:solidFill>
              </a:rPr>
              <a:t> </a:t>
            </a:r>
            <a:r>
              <a:rPr lang="en-US" sz="2400" b="1" kern="0" dirty="0" err="1">
                <a:solidFill>
                  <a:sysClr val="windowText" lastClr="000000"/>
                </a:solidFill>
              </a:rPr>
              <a:t>dapat</a:t>
            </a:r>
            <a:r>
              <a:rPr lang="en-US" sz="2400" b="1" kern="0" dirty="0">
                <a:solidFill>
                  <a:sysClr val="windowText" lastClr="000000"/>
                </a:solidFill>
              </a:rPr>
              <a:t> </a:t>
            </a:r>
            <a:r>
              <a:rPr lang="en-US" sz="2400" b="1" kern="0" dirty="0" err="1">
                <a:solidFill>
                  <a:sysClr val="windowText" lastClr="000000"/>
                </a:solidFill>
              </a:rPr>
              <a:t>ditukar</a:t>
            </a:r>
            <a:r>
              <a:rPr lang="en-US" sz="2400" b="1" kern="0" dirty="0">
                <a:solidFill>
                  <a:sysClr val="windowText" lastClr="000000"/>
                </a:solidFill>
              </a:rPr>
              <a:t>), </a:t>
            </a:r>
            <a:r>
              <a:rPr lang="en-US" sz="2400" b="1" kern="0" dirty="0" err="1">
                <a:solidFill>
                  <a:sysClr val="windowText" lastClr="000000"/>
                </a:solidFill>
              </a:rPr>
              <a:t>ke</a:t>
            </a:r>
            <a:r>
              <a:rPr lang="en-US" sz="2400" b="1" kern="0" dirty="0">
                <a:solidFill>
                  <a:sysClr val="windowText" lastClr="000000"/>
                </a:solidFill>
              </a:rPr>
              <a:t> </a:t>
            </a:r>
            <a:r>
              <a:rPr lang="en-US" sz="2400" b="1" kern="0" dirty="0" err="1">
                <a:solidFill>
                  <a:sysClr val="windowText" lastClr="000000"/>
                </a:solidFill>
              </a:rPr>
              <a:t>produk</a:t>
            </a:r>
            <a:r>
              <a:rPr lang="en-US" sz="2400" b="1" kern="0" dirty="0">
                <a:solidFill>
                  <a:sysClr val="windowText" lastClr="000000"/>
                </a:solidFill>
              </a:rPr>
              <a:t> </a:t>
            </a:r>
            <a:r>
              <a:rPr lang="en-US" sz="2400" b="1" kern="0" dirty="0" err="1">
                <a:solidFill>
                  <a:sysClr val="windowText" lastClr="000000"/>
                </a:solidFill>
              </a:rPr>
              <a:t>biosimilar</a:t>
            </a:r>
            <a:r>
              <a:rPr lang="en-US" sz="2400" b="1" kern="0" dirty="0">
                <a:solidFill>
                  <a:sysClr val="windowText" lastClr="000000"/>
                </a:solidFill>
              </a:rPr>
              <a:t>. Serta </a:t>
            </a:r>
            <a:r>
              <a:rPr lang="en-US" sz="2400" b="1" kern="0" dirty="0" err="1">
                <a:solidFill>
                  <a:sysClr val="windowText" lastClr="000000"/>
                </a:solidFill>
              </a:rPr>
              <a:t>tidak</a:t>
            </a:r>
            <a:r>
              <a:rPr lang="en-US" sz="2400" b="1" kern="0" dirty="0">
                <a:solidFill>
                  <a:sysClr val="windowText" lastClr="000000"/>
                </a:solidFill>
              </a:rPr>
              <a:t> </a:t>
            </a:r>
            <a:r>
              <a:rPr lang="en-US" sz="2400" b="1" kern="0" dirty="0" err="1">
                <a:solidFill>
                  <a:sysClr val="windowText" lastClr="000000"/>
                </a:solidFill>
              </a:rPr>
              <a:t>memberikan</a:t>
            </a:r>
            <a:r>
              <a:rPr lang="en-US" sz="2400" b="1" kern="0" dirty="0">
                <a:solidFill>
                  <a:sysClr val="windowText" lastClr="000000"/>
                </a:solidFill>
              </a:rPr>
              <a:t> </a:t>
            </a:r>
            <a:r>
              <a:rPr lang="en-US" sz="2400" b="1" kern="0" dirty="0" err="1">
                <a:solidFill>
                  <a:sysClr val="windowText" lastClr="000000"/>
                </a:solidFill>
              </a:rPr>
              <a:t>informasi</a:t>
            </a:r>
            <a:r>
              <a:rPr lang="en-US" sz="2400" b="1" kern="0" dirty="0">
                <a:solidFill>
                  <a:sysClr val="windowText" lastClr="000000"/>
                </a:solidFill>
              </a:rPr>
              <a:t> </a:t>
            </a:r>
            <a:r>
              <a:rPr lang="en-US" sz="2400" b="1" kern="0" dirty="0" err="1">
                <a:solidFill>
                  <a:sysClr val="windowText" lastClr="000000"/>
                </a:solidFill>
              </a:rPr>
              <a:t>tambahan</a:t>
            </a:r>
            <a:r>
              <a:rPr lang="en-US" sz="2400" b="1" kern="0" dirty="0">
                <a:solidFill>
                  <a:sysClr val="windowText" lastClr="000000"/>
                </a:solidFill>
              </a:rPr>
              <a:t> </a:t>
            </a:r>
            <a:r>
              <a:rPr lang="en-US" sz="2400" b="1" kern="0" dirty="0" err="1">
                <a:solidFill>
                  <a:sysClr val="windowText" lastClr="000000"/>
                </a:solidFill>
              </a:rPr>
              <a:t>bahwa</a:t>
            </a:r>
            <a:r>
              <a:rPr lang="en-US" sz="2400" b="1" kern="0" dirty="0">
                <a:solidFill>
                  <a:sysClr val="windowText" lastClr="000000"/>
                </a:solidFill>
              </a:rPr>
              <a:t> </a:t>
            </a:r>
            <a:r>
              <a:rPr lang="en-US" sz="2400" b="1" kern="0" dirty="0" err="1">
                <a:solidFill>
                  <a:srgbClr val="FF0000"/>
                </a:solidFill>
              </a:rPr>
              <a:t>produk</a:t>
            </a:r>
            <a:r>
              <a:rPr lang="en-US" sz="2400" b="1" kern="0" dirty="0">
                <a:solidFill>
                  <a:srgbClr val="FF0000"/>
                </a:solidFill>
              </a:rPr>
              <a:t>  </a:t>
            </a:r>
            <a:r>
              <a:rPr lang="en-US" sz="2400" b="1" kern="0" dirty="0" err="1">
                <a:solidFill>
                  <a:srgbClr val="FF0000"/>
                </a:solidFill>
              </a:rPr>
              <a:t>biologis</a:t>
            </a:r>
            <a:r>
              <a:rPr lang="en-US" sz="2400" b="1" kern="0" dirty="0">
                <a:solidFill>
                  <a:srgbClr val="FF0000"/>
                </a:solidFill>
              </a:rPr>
              <a:t> </a:t>
            </a:r>
            <a:r>
              <a:rPr lang="en-US" sz="2400" b="1" kern="0" dirty="0" err="1">
                <a:solidFill>
                  <a:srgbClr val="FF0000"/>
                </a:solidFill>
              </a:rPr>
              <a:t>dapat</a:t>
            </a:r>
            <a:r>
              <a:rPr lang="en-US" sz="2400" b="1" kern="0" dirty="0">
                <a:solidFill>
                  <a:srgbClr val="FF0000"/>
                </a:solidFill>
              </a:rPr>
              <a:t> di </a:t>
            </a:r>
            <a:r>
              <a:rPr lang="en-US" sz="2400" b="1" kern="0" dirty="0" err="1">
                <a:solidFill>
                  <a:srgbClr val="FF0000"/>
                </a:solidFill>
              </a:rPr>
              <a:t>subtitusi</a:t>
            </a:r>
            <a:r>
              <a:rPr lang="en-US" sz="2400" b="1" kern="0" dirty="0">
                <a:solidFill>
                  <a:srgbClr val="FF0000"/>
                </a:solidFill>
              </a:rPr>
              <a:t> </a:t>
            </a:r>
            <a:r>
              <a:rPr lang="en-US" sz="2400" b="1" kern="0" dirty="0" err="1">
                <a:solidFill>
                  <a:srgbClr val="FF0000"/>
                </a:solidFill>
              </a:rPr>
              <a:t>langsung</a:t>
            </a:r>
            <a:r>
              <a:rPr lang="en-US" sz="2400" b="1" kern="0" dirty="0">
                <a:solidFill>
                  <a:srgbClr val="FF0000"/>
                </a:solidFill>
              </a:rPr>
              <a:t> di level </a:t>
            </a:r>
            <a:r>
              <a:rPr lang="en-US" sz="2400" b="1" kern="0" dirty="0" err="1">
                <a:solidFill>
                  <a:srgbClr val="FF0000"/>
                </a:solidFill>
              </a:rPr>
              <a:t>farmasi</a:t>
            </a:r>
            <a:r>
              <a:rPr lang="en-US" sz="2400" b="1" kern="0" dirty="0">
                <a:solidFill>
                  <a:sysClr val="windowText" lastClr="000000"/>
                </a:solidFill>
              </a:rPr>
              <a:t>.</a:t>
            </a:r>
          </a:p>
        </p:txBody>
      </p:sp>
    </p:spTree>
    <p:extLst>
      <p:ext uri="{BB962C8B-B14F-4D97-AF65-F5344CB8AC3E}">
        <p14:creationId xmlns:p14="http://schemas.microsoft.com/office/powerpoint/2010/main" val="20303920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image" Target="../media/image4.jpeg" /></Relationships>
</file>

<file path=ppt/theme/theme1.xml><?xml version="1.0" encoding="utf-8"?>
<a:theme xmlns:a="http://schemas.openxmlformats.org/drawingml/2006/main" name="4_Thème Office">
  <a:themeElements>
    <a:clrScheme name="Personnalisé 1">
      <a:dk1>
        <a:sysClr val="windowText" lastClr="000000"/>
      </a:dk1>
      <a:lt1>
        <a:sysClr val="window" lastClr="FFFFFF"/>
      </a:lt1>
      <a:dk2>
        <a:srgbClr val="44546A"/>
      </a:dk2>
      <a:lt2>
        <a:srgbClr val="E7E6E6"/>
      </a:lt2>
      <a:accent1>
        <a:srgbClr val="5BC5F2"/>
      </a:accent1>
      <a:accent2>
        <a:srgbClr val="F28E00"/>
      </a:accent2>
      <a:accent3>
        <a:srgbClr val="808080"/>
      </a:accent3>
      <a:accent4>
        <a:srgbClr val="9E93C7"/>
      </a:accent4>
      <a:accent5>
        <a:srgbClr val="B8BF00"/>
      </a:accent5>
      <a:accent6>
        <a:srgbClr val="4C63A7"/>
      </a:accent6>
      <a:hlink>
        <a:srgbClr val="D0AC7B"/>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Thème Office">
  <a:themeElements>
    <a:clrScheme name="Personnalisé 1">
      <a:dk1>
        <a:sysClr val="windowText" lastClr="000000"/>
      </a:dk1>
      <a:lt1>
        <a:sysClr val="window" lastClr="FFFFFF"/>
      </a:lt1>
      <a:dk2>
        <a:srgbClr val="44546A"/>
      </a:dk2>
      <a:lt2>
        <a:srgbClr val="E7E6E6"/>
      </a:lt2>
      <a:accent1>
        <a:srgbClr val="5BC5F2"/>
      </a:accent1>
      <a:accent2>
        <a:srgbClr val="F28E00"/>
      </a:accent2>
      <a:accent3>
        <a:srgbClr val="808080"/>
      </a:accent3>
      <a:accent4>
        <a:srgbClr val="9E93C7"/>
      </a:accent4>
      <a:accent5>
        <a:srgbClr val="B8BF00"/>
      </a:accent5>
      <a:accent6>
        <a:srgbClr val="4C63A7"/>
      </a:accent6>
      <a:hlink>
        <a:srgbClr val="D0AC7B"/>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2362</Words>
  <Application>Microsoft Office PowerPoint</Application>
  <PresentationFormat>Layar Lebar</PresentationFormat>
  <Paragraphs>264</Paragraphs>
  <Slides>20</Slides>
  <Notes>15</Notes>
  <HiddenSlides>0</HiddenSlides>
  <MMClips>0</MMClips>
  <ScaleCrop>false</ScaleCrop>
  <HeadingPairs>
    <vt:vector size="4" baseType="variant">
      <vt:variant>
        <vt:lpstr>Tema</vt:lpstr>
      </vt:variant>
      <vt:variant>
        <vt:i4>3</vt:i4>
      </vt:variant>
      <vt:variant>
        <vt:lpstr>Judul Slide</vt:lpstr>
      </vt:variant>
      <vt:variant>
        <vt:i4>20</vt:i4>
      </vt:variant>
    </vt:vector>
  </HeadingPairs>
  <TitlesOfParts>
    <vt:vector size="23" baseType="lpstr">
      <vt:lpstr>4_Thème Office</vt:lpstr>
      <vt:lpstr>5_Thème Office</vt:lpstr>
      <vt:lpstr>Organic</vt:lpstr>
      <vt:lpstr>BIOSIMILAR: APA YANG PERLU KITA PERHATIKAN DARI PEDOMAN YANG ADA SEKARANG?</vt:lpstr>
      <vt:lpstr>Biosimilar bukan Generik</vt:lpstr>
      <vt:lpstr>Produk biologi memiliki struktur molekul yang jauh lebih besar dari produk kimia, dengan tingkat kompleksitas yg tinggi </vt:lpstr>
      <vt:lpstr>Produk biologis memiliki struktur molekul yang lebih kompleks </vt:lpstr>
      <vt:lpstr>Proses produksi yang berbeda menghasilkan produk yang berbeda </vt:lpstr>
      <vt:lpstr>Interchangeability and Substitution (Pertukaran dan Pergantian)</vt:lpstr>
      <vt:lpstr>Semua produk biologis berpotensi imunogenik </vt:lpstr>
      <vt:lpstr>Imunogenisitas memiliki konsekuensi klinis </vt:lpstr>
      <vt:lpstr>Imunogenisitas adalah faktor kunci pada produk biologis atau biosimilar </vt:lpstr>
      <vt:lpstr>Presentasi PowerPoint</vt:lpstr>
      <vt:lpstr>Insulin biosimilar: pertimbangan utama</vt:lpstr>
      <vt:lpstr>Potensi perbedaan produk original dan produk biosimilar</vt:lpstr>
      <vt:lpstr>Presentasi PowerPoint</vt:lpstr>
      <vt:lpstr>Presentasi PowerPoint</vt:lpstr>
      <vt:lpstr>Presentasi PowerPoint</vt:lpstr>
      <vt:lpstr>Presentasi PowerPoint</vt:lpstr>
      <vt:lpstr>Pedoman evaluasi produk biosimilar di Indonesia oleh BPOM</vt:lpstr>
      <vt:lpstr>Sanofi memiliki pengalaman jangka panjang </vt:lpstr>
      <vt:lpstr>Presentasi PowerPoint</vt:lpstr>
      <vt:lpstr>Presentasi PowerPoint</vt:lpstr>
    </vt:vector>
  </TitlesOfParts>
  <Company>Sanofi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 TRAINING MODULE</dc:title>
  <dc:creator>Ismayanti, Yosephine Ratih /ID</dc:creator>
  <cp:lastModifiedBy>Pengguna Tidak dikenal</cp:lastModifiedBy>
  <cp:revision>77</cp:revision>
  <dcterms:created xsi:type="dcterms:W3CDTF">2017-04-20T04:17:07Z</dcterms:created>
  <dcterms:modified xsi:type="dcterms:W3CDTF">2019-05-05T01:51:25Z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